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48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C3E46C-16CE-31C1-3B8F-4427E416EB3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120B5D6-2FF2-995D-41B7-447C8909E61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CA97BE7-E45B-E25C-FBDE-2FE35680A5D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3244AA0-22D7-46D7-AA37-6584228AE11C}" type="datetime1">
              <a:rPr lang="hu-HU"/>
              <a:pPr lvl="0"/>
              <a:t>2023. 10. 16.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BBE6506-C0B5-CA76-5311-DC1DCFB5557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10B4FC5-F9FE-5830-E0AB-5B56400E497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B867BB-7FE7-4F51-9ADB-9EDD46C39C33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2230400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9FDB24-FBDC-2B39-7B81-884B429D45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5CEB230-9AAC-2443-EE08-AD72B70C2EE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1088D65-C2A7-4BDA-C1B1-CC5CEE78861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EC59BE-6265-46AC-8176-3D5135F058B9}" type="datetime1">
              <a:rPr lang="hu-HU"/>
              <a:pPr lvl="0"/>
              <a:t>2023. 10. 16.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BCC719-5228-65A5-2F58-D50BE9F8821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173142E-380C-EC91-7B6C-F595148CD5A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9F2A93-CBB0-4386-87C6-D512443F12E2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853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8F872309-B04E-A17D-B9C0-2BD6C1600175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0B26B84-5284-D6F7-579D-04F982E17C3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B6AE6E2-3939-F748-E23D-A3C7DDFDD10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D351B7-A68F-4623-B50B-0822AE07ABCB}" type="datetime1">
              <a:rPr lang="hu-HU"/>
              <a:pPr lvl="0"/>
              <a:t>2023. 10. 16.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134F5D9-784E-A761-1749-CB8760BD90A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1203746-0374-02E5-F9A4-BC14D32160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B6373D-2DCE-4496-B9AC-A8EC621821EA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8328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37846A-DBF7-2552-4B78-A98F376A4B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496B89D-B396-B585-3B03-02BA98E83480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4B043B6-D756-ADAB-029E-7571D0A507D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9A17E8-A180-444E-AA59-663F1A1DE10C}" type="datetime1">
              <a:rPr lang="hu-HU"/>
              <a:pPr lvl="0"/>
              <a:t>2023. 10. 16.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A10CABF-5211-A477-EFF4-302FE3482E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19B5E12-1716-3B41-0682-B816CA64F42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DF7575-EF07-44F7-B6CE-C8A09E4D4CD0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519003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FAA66A-1671-3214-5AA4-7C9838E7FF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388844A-8929-173D-BCDB-05107C8DD2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B2EA332-80C1-171D-B174-CEC451AB0A7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D586878-D912-4402-B0E9-0152713B26CD}" type="datetime1">
              <a:rPr lang="hu-HU"/>
              <a:pPr lvl="0"/>
              <a:t>2023. 10. 16.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E547A60-3804-9B31-B3FC-8FF3AF63658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328D839-C364-F4CD-E46D-2F028FC8726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74C2D2-3F7F-4481-925C-6CBC78FED8DD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36304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11B4AF-F67C-D5AB-7A13-AE2F7CB040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AF2EF94-0751-63F1-3026-9A34C65D74B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BDA8BC9-02EE-61BF-987F-5608EB4563F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9CC3096-B330-1FEB-088C-8B98D694609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6EA2CE-9172-4553-A69E-F6CE511D330F}" type="datetime1">
              <a:rPr lang="hu-HU"/>
              <a:pPr lvl="0"/>
              <a:t>2023. 10. 16.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FD9EE2A-5ACE-EFC2-3ACD-D993D265A8D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9FACFDD-9419-A07A-4CE2-0F4226610B8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282321-11E0-4998-8D8B-1D4FD536133E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1468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7DA75C-A980-E4DA-9B9F-70E180CD17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073E847-9F06-27B2-E79B-0B88D5F0F5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B573675-05BC-816A-84EF-34C5DBCCDA9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7C2675D-CA68-344D-142E-D8D4F539564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035FEEA3-114E-B5E3-8E90-0377651D8F30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B3BB489D-634E-2CD6-7F51-A9526CE3030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FDDFD79-169A-4E48-B571-B9813D7EC7E9}" type="datetime1">
              <a:rPr lang="hu-HU"/>
              <a:pPr lvl="0"/>
              <a:t>2023. 10. 16.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DE2797F6-0FF8-61D9-D9C0-2A2AE9FD007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2C686D37-797E-0195-BA7A-F214BFF55D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3A125E-9B66-4DD7-A9F0-2459DEDDBC4F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0050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40FB80-34F7-2771-F67B-B5548CCD412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DD53A1C-8400-E238-8BB7-9C8468993FE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D59989-0195-4564-A79C-DD55FF55CC12}" type="datetime1">
              <a:rPr lang="hu-HU"/>
              <a:pPr lvl="0"/>
              <a:t>2023. 10. 16.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70ED293-F776-89B9-DC30-DEA9ABFD379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EFCD829-2253-6334-F7D6-4B79F4620F8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832423A-0802-4435-8C3B-D6198FD7F444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516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C2AC9EC9-FBAF-4C82-F315-6564EDC7341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D407A42-6361-4670-A0C4-24AF478877E8}" type="datetime1">
              <a:rPr lang="hu-HU"/>
              <a:pPr lvl="0"/>
              <a:t>2023. 10. 16.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9ED21A7-B8C0-5585-4CCB-0005658F6AA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425A493-3B72-C8D4-8F56-692A94ED6B4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2E68175-5194-4017-8C1A-56D6C3A0B4FD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598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26FE73-2DF3-D741-EBE6-288F271F15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FEF73F-C76A-849D-D309-E752026F35D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C35DE96-32FA-ABD2-ED50-3FB104D9F4A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2604390-21BE-B44F-209A-150D7C9483E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3EDDA82-F770-4165-BF7F-CDDFAE23F18B}" type="datetime1">
              <a:rPr lang="hu-HU"/>
              <a:pPr lvl="0"/>
              <a:t>2023. 10. 16.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940B4A0-9857-DEF4-5930-C773F3117B9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21F79AE-1420-82B2-E762-8BFA285164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83A53AC-3CDB-4E84-81A0-CBEDA5D9385F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3781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0B921E-4819-A3EB-89D6-078536F5B0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29C0324-2D96-7092-4500-53CE549368E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73722D7-4A7A-24DB-48A5-389E6CEFB6D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63918B8-6A5B-A996-9C82-30C31A3696C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982F42-C5D8-4B78-B9E1-78BE96046258}" type="datetime1">
              <a:rPr lang="hu-HU"/>
              <a:pPr lvl="0"/>
              <a:t>2023. 10. 16.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920F162-01E9-0FDA-8B5D-C0FECC74615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C70DF9A-10BF-6038-E7AE-13A757CF7A7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87762E-3ADA-4C20-9809-B9BF2A3105E7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4078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8579A3D-374A-691E-DE80-5823E1AF98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084AC0C-7AA4-146A-3933-86901A10AA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4408C4D-844C-2BE6-48BC-4AA8A75CE6F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u-HU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177D6F00-5C96-48E3-AA9B-894265F3FF51}" type="datetime1">
              <a:rPr lang="hu-HU"/>
              <a:pPr lvl="0"/>
              <a:t>2023. 10. 16.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8BC9F59-8D38-0651-79EB-BD97DC82308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u-HU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D1F9A34-F2D2-9C4E-5E0F-BFD6CA12E7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u-HU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4BF8F57B-CD55-41A2-9CEB-5D1AF18B2246}" type="slidenum"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hu-HU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hu-HU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hu-HU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hu-HU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hu-HU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hu-HU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8FFCD3-4E42-E4FE-D7BE-1F06605F3E77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DE28344-72AC-6027-42CB-8A0ACF565E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10" descr="A képen Magenta, lila, sötétség, ibolya látható&#10;&#10;Automatikusan generált leírás">
            <a:extLst>
              <a:ext uri="{FF2B5EF4-FFF2-40B4-BE49-F238E27FC236}">
                <a16:creationId xmlns:a16="http://schemas.microsoft.com/office/drawing/2014/main" id="{26A08F66-FB98-5C7D-7F29-845426642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Szabadkézi sokszög: alakzat 14">
            <a:extLst>
              <a:ext uri="{FF2B5EF4-FFF2-40B4-BE49-F238E27FC236}">
                <a16:creationId xmlns:a16="http://schemas.microsoft.com/office/drawing/2014/main" id="{1CD48457-7C4B-6BBE-A418-9B6B47E73C8B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custGeom>
            <a:avLst/>
            <a:gdLst>
              <a:gd name="f0" fmla="val w"/>
              <a:gd name="f1" fmla="val h"/>
              <a:gd name="f2" fmla="val 0"/>
              <a:gd name="f3" fmla="val 12192000"/>
              <a:gd name="f4" fmla="val 6858000"/>
              <a:gd name="f5" fmla="val 4416530"/>
              <a:gd name="f6" fmla="val 2547790"/>
              <a:gd name="f7" fmla="val 4522499"/>
              <a:gd name="f8" fmla="val 4606421"/>
              <a:gd name="f9" fmla="val 2583175"/>
              <a:gd name="f10" fmla="val 4668299"/>
              <a:gd name="f11" fmla="val 2653944"/>
              <a:gd name="f12" fmla="val 4730175"/>
              <a:gd name="f13" fmla="val 2724714"/>
              <a:gd name="f14" fmla="val 4761113"/>
              <a:gd name="f15" fmla="val 2836796"/>
              <a:gd name="f16" fmla="val 2990191"/>
              <a:gd name="f17" fmla="val 3172487"/>
              <a:gd name="f18" fmla="val 4731472"/>
              <a:gd name="f19" fmla="val 3298834"/>
              <a:gd name="f20" fmla="val 4672189"/>
              <a:gd name="f21" fmla="val 3369233"/>
              <a:gd name="f22" fmla="val 4612906"/>
              <a:gd name="f23" fmla="val 3439632"/>
              <a:gd name="f24" fmla="val 4529168"/>
              <a:gd name="f25" fmla="val 3474831"/>
              <a:gd name="f26" fmla="val 4420976"/>
              <a:gd name="f27" fmla="val 4315748"/>
              <a:gd name="f28" fmla="val 4232567"/>
              <a:gd name="f29" fmla="val 3438891"/>
              <a:gd name="f30" fmla="val 4171431"/>
              <a:gd name="f31" fmla="val 3367010"/>
              <a:gd name="f32" fmla="val 4110295"/>
              <a:gd name="f33" fmla="val 3295129"/>
              <a:gd name="f34" fmla="val 4079727"/>
              <a:gd name="f35" fmla="val 3176933"/>
              <a:gd name="f36" fmla="val 3012422"/>
              <a:gd name="f37" fmla="val 2846429"/>
              <a:gd name="f38" fmla="val 4110480"/>
              <a:gd name="f39" fmla="val 2727493"/>
              <a:gd name="f40" fmla="val 4171987"/>
              <a:gd name="f41" fmla="val 2655612"/>
              <a:gd name="f42" fmla="val 4233493"/>
              <a:gd name="f43" fmla="val 2583731"/>
              <a:gd name="f44" fmla="val 4315008"/>
              <a:gd name="f45" fmla="val 761711"/>
              <a:gd name="f46" fmla="val 2525559"/>
              <a:gd name="f47" fmla="val 905102"/>
              <a:gd name="f48" fmla="val 999214"/>
              <a:gd name="f49" fmla="val 1063314"/>
              <a:gd name="f50" fmla="val 2543344"/>
              <a:gd name="f51" fmla="val 1097402"/>
              <a:gd name="f52" fmla="val 2578914"/>
              <a:gd name="f53" fmla="val 1131490"/>
              <a:gd name="f54" fmla="val 2614484"/>
              <a:gd name="f55" fmla="val 1148534"/>
              <a:gd name="f56" fmla="val 2657835"/>
              <a:gd name="f57" fmla="val 2708967"/>
              <a:gd name="f58" fmla="val 2761580"/>
              <a:gd name="f59" fmla="val 1128896"/>
              <a:gd name="f60" fmla="val 2804746"/>
              <a:gd name="f61" fmla="val 1089621"/>
              <a:gd name="f62" fmla="val 2838463"/>
              <a:gd name="f63" fmla="val 1050346"/>
              <a:gd name="f64" fmla="val 2872180"/>
              <a:gd name="f65" fmla="val 982170"/>
              <a:gd name="f66" fmla="val 2889039"/>
              <a:gd name="f67" fmla="val 885094"/>
              <a:gd name="f68" fmla="val 2418429"/>
              <a:gd name="f69" fmla="val 2523336"/>
              <a:gd name="f70" fmla="val 2639629"/>
              <a:gd name="f71" fmla="val 2731518"/>
              <a:gd name="f72" fmla="val 2794136"/>
              <a:gd name="f73" fmla="val 2537416"/>
              <a:gd name="f74" fmla="val 2827483"/>
              <a:gd name="f75" fmla="val 2565575"/>
              <a:gd name="f76" fmla="val 2860830"/>
              <a:gd name="f77" fmla="val 2593735"/>
              <a:gd name="f78" fmla="val 2877503"/>
              <a:gd name="f79" fmla="val 2634121"/>
              <a:gd name="f80" fmla="val 2686735"/>
              <a:gd name="f81" fmla="val 2722305"/>
              <a:gd name="f82" fmla="val 2866943"/>
              <a:gd name="f83" fmla="val 2753799"/>
              <a:gd name="f84" fmla="val 2845823"/>
              <a:gd name="f85" fmla="val 2781218"/>
              <a:gd name="f86" fmla="val 2824704"/>
              <a:gd name="f87" fmla="val 2808636"/>
              <a:gd name="f88" fmla="val 2797471"/>
              <a:gd name="f89" fmla="val 2825680"/>
              <a:gd name="f90" fmla="val 2764124"/>
              <a:gd name="f91" fmla="val 2832350"/>
              <a:gd name="f92" fmla="val 2698171"/>
              <a:gd name="f93" fmla="val 2847170"/>
              <a:gd name="f94" fmla="val 2653709"/>
              <a:gd name="f95" fmla="val 2854581"/>
              <a:gd name="f96" fmla="val 2630737"/>
              <a:gd name="f97" fmla="val 10478308"/>
              <a:gd name="f98" fmla="val 2194314"/>
              <a:gd name="f99" fmla="val 2596699"/>
              <a:gd name="f100" fmla="val 10991849"/>
              <a:gd name="f101" fmla="val 3823861"/>
              <a:gd name="f102" fmla="val 11495386"/>
              <a:gd name="f103" fmla="val 12008926"/>
              <a:gd name="f104" fmla="val 8699547"/>
              <a:gd name="f105" fmla="val 9203083"/>
              <a:gd name="f106" fmla="val 3426218"/>
              <a:gd name="f107" fmla="val 9463240"/>
              <a:gd name="f108" fmla="val 3153712"/>
              <a:gd name="f109" fmla="val 9806817"/>
              <a:gd name="f110" fmla="val 10426911"/>
              <a:gd name="f111" fmla="val 9805584"/>
              <a:gd name="f112" fmla="val 2809389"/>
              <a:gd name="f113" fmla="val 10400234"/>
              <a:gd name="f114" fmla="val 9730536"/>
              <a:gd name="f115" fmla="val 2810118"/>
              <a:gd name="f116" fmla="val 7048387"/>
              <a:gd name="f117" fmla="val 8422275"/>
              <a:gd name="f118" fmla="val 3454823"/>
              <a:gd name="f119" fmla="val 7553036"/>
              <a:gd name="f120" fmla="val 3133583"/>
              <a:gd name="f121" fmla="val 8336686"/>
              <a:gd name="f122" fmla="val 2801226"/>
              <a:gd name="f123" fmla="val 2542232"/>
              <a:gd name="f124" fmla="val 8397821"/>
              <a:gd name="f125" fmla="val 6213076"/>
              <a:gd name="f126" fmla="val 3198296"/>
              <a:gd name="f127" fmla="val 3297503"/>
              <a:gd name="f128" fmla="val 6199922"/>
              <a:gd name="f129" fmla="val 3368023"/>
              <a:gd name="f130" fmla="val 6173615"/>
              <a:gd name="f131" fmla="val 3409857"/>
              <a:gd name="f132" fmla="val 6147308"/>
              <a:gd name="f133" fmla="val 3451691"/>
              <a:gd name="f134" fmla="val 6105996"/>
              <a:gd name="f135" fmla="val 3472608"/>
              <a:gd name="f136" fmla="val 6049676"/>
              <a:gd name="f137" fmla="val 6014106"/>
              <a:gd name="f138" fmla="val 5986688"/>
              <a:gd name="f139" fmla="val 3465568"/>
              <a:gd name="f140" fmla="val 5967421"/>
              <a:gd name="f141" fmla="val 3451489"/>
              <a:gd name="f142" fmla="val 5939262"/>
              <a:gd name="f143" fmla="val 3429998"/>
              <a:gd name="f144" fmla="val 5919253"/>
              <a:gd name="f145" fmla="val 3401839"/>
              <a:gd name="f146" fmla="val 5907397"/>
              <a:gd name="f147" fmla="val 5895540"/>
              <a:gd name="f148" fmla="val 3332181"/>
              <a:gd name="f149" fmla="val 5889241"/>
              <a:gd name="f150" fmla="val 3278826"/>
              <a:gd name="f151" fmla="val 5888500"/>
              <a:gd name="f152" fmla="val 3206945"/>
              <a:gd name="f153" fmla="val 5407195"/>
              <a:gd name="f154" fmla="val 3272527"/>
              <a:gd name="f155" fmla="val 5416087"/>
              <a:gd name="f156" fmla="val 3398504"/>
              <a:gd name="f157" fmla="val 5445174"/>
              <a:gd name="f158" fmla="val 3504288"/>
              <a:gd name="f159" fmla="val 5494452"/>
              <a:gd name="f160" fmla="val 3589878"/>
              <a:gd name="f161" fmla="val 5543731"/>
              <a:gd name="f162" fmla="val 3675468"/>
              <a:gd name="f163" fmla="val 5613574"/>
              <a:gd name="f164" fmla="val 3740494"/>
              <a:gd name="f165" fmla="val 5703981"/>
              <a:gd name="f166" fmla="val 3784957"/>
              <a:gd name="f167" fmla="val 5794388"/>
              <a:gd name="f168" fmla="val 3829419"/>
              <a:gd name="f169" fmla="val 5921847"/>
              <a:gd name="f170" fmla="val 3851650"/>
              <a:gd name="f171" fmla="val 6086358"/>
              <a:gd name="f172" fmla="val 6241976"/>
              <a:gd name="f173" fmla="val 6369620"/>
              <a:gd name="f174" fmla="val 3817956"/>
              <a:gd name="f175" fmla="val 6469290"/>
              <a:gd name="f176" fmla="val 3750568"/>
              <a:gd name="f177" fmla="val 6568960"/>
              <a:gd name="f178" fmla="val 3683179"/>
              <a:gd name="f179" fmla="val 6635283"/>
              <a:gd name="f180" fmla="val 3600979"/>
              <a:gd name="f181" fmla="val 6668260"/>
              <a:gd name="f182" fmla="val 3503966"/>
              <a:gd name="f183" fmla="val 6701236"/>
              <a:gd name="f184" fmla="val 3406954"/>
              <a:gd name="f185" fmla="val 6717724"/>
              <a:gd name="f186" fmla="val 3265511"/>
              <a:gd name="f187" fmla="val 3079637"/>
              <a:gd name="f188" fmla="val 1912669"/>
              <a:gd name="f189" fmla="val 3162483"/>
              <a:gd name="f190" fmla="val 2462891"/>
              <a:gd name="f191" fmla="val 2508836"/>
              <a:gd name="f192" fmla="val 2549963"/>
              <a:gd name="f193" fmla="val 3175081"/>
              <a:gd name="f194" fmla="val 2586274"/>
              <a:gd name="f195" fmla="val 3200276"/>
              <a:gd name="f196" fmla="val 2612952"/>
              <a:gd name="f197" fmla="val 3219543"/>
              <a:gd name="f198" fmla="val 2643334"/>
              <a:gd name="f199" fmla="val 3261412"/>
              <a:gd name="f200" fmla="val 2677422"/>
              <a:gd name="f201" fmla="val 3325882"/>
              <a:gd name="f202" fmla="val 2946576"/>
              <a:gd name="f203" fmla="val 3515539"/>
              <a:gd name="f204" fmla="val 3271690"/>
              <a:gd name="f205" fmla="val 3351674"/>
              <a:gd name="f206" fmla="val 3259845"/>
              <a:gd name="f207" fmla="val 3327938"/>
              <a:gd name="f208" fmla="val 3236335"/>
              <a:gd name="f209" fmla="val 3294188"/>
              <a:gd name="f210" fmla="val 3201158"/>
              <a:gd name="f211" fmla="val 3250426"/>
              <a:gd name="f212" fmla="val 3165982"/>
              <a:gd name="f213" fmla="val 3206665"/>
              <a:gd name="f214" fmla="val 3139136"/>
              <a:gd name="f215" fmla="val 3178108"/>
              <a:gd name="f216" fmla="val 3120622"/>
              <a:gd name="f217" fmla="val 3164758"/>
              <a:gd name="f218" fmla="val 3093215"/>
              <a:gd name="f219" fmla="val 3144739"/>
              <a:gd name="f220" fmla="val 3049523"/>
              <a:gd name="f221" fmla="val 3124713"/>
              <a:gd name="f222" fmla="val 2989545"/>
              <a:gd name="f223" fmla="val 3104682"/>
              <a:gd name="f224" fmla="val 3064437"/>
              <a:gd name="f225" fmla="val 3087638"/>
              <a:gd name="f226" fmla="val 3123384"/>
              <a:gd name="f227" fmla="val 3066148"/>
              <a:gd name="f228" fmla="val 3166387"/>
              <a:gd name="f229" fmla="val 3040211"/>
              <a:gd name="f230" fmla="val 3233856"/>
              <a:gd name="f231" fmla="val 2999454"/>
              <a:gd name="f232" fmla="val 3286870"/>
              <a:gd name="f233" fmla="val 2946285"/>
              <a:gd name="f234" fmla="val 3325427"/>
              <a:gd name="f235" fmla="val 2880703"/>
              <a:gd name="f236" fmla="val 3363984"/>
              <a:gd name="f237" fmla="val 2815120"/>
              <a:gd name="f238" fmla="val 3383263"/>
              <a:gd name="f239" fmla="val 2737126"/>
              <a:gd name="f240" fmla="val 2646719"/>
              <a:gd name="f241" fmla="val 2542974"/>
              <a:gd name="f242" fmla="val 3358067"/>
              <a:gd name="f243" fmla="val 2454975"/>
              <a:gd name="f244" fmla="val 3307676"/>
              <a:gd name="f245" fmla="val 2382724"/>
              <a:gd name="f246" fmla="val 3257286"/>
              <a:gd name="f247" fmla="val 2310472"/>
              <a:gd name="f248" fmla="val 3190963"/>
              <a:gd name="f249" fmla="val 2261008"/>
              <a:gd name="f250" fmla="val 3108708"/>
              <a:gd name="f251" fmla="val 2234330"/>
              <a:gd name="f252" fmla="val 3026452"/>
              <a:gd name="f253" fmla="val 2207653"/>
              <a:gd name="f254" fmla="val 2907515"/>
              <a:gd name="f255" fmla="val 2751897"/>
              <a:gd name="f256" fmla="val 255951"/>
              <a:gd name="f257" fmla="val 3219173"/>
              <a:gd name="f258" fmla="val 1037378"/>
              <a:gd name="f259" fmla="val 1240423"/>
              <a:gd name="f260" fmla="val 1391410"/>
              <a:gd name="f261" fmla="val 3172858"/>
              <a:gd name="f262" fmla="val 1490339"/>
              <a:gd name="f263" fmla="val 3080228"/>
              <a:gd name="f264" fmla="val 1589268"/>
              <a:gd name="f265" fmla="val 2987598"/>
              <a:gd name="f266" fmla="val 1638732"/>
              <a:gd name="f267" fmla="val 2859027"/>
              <a:gd name="f268" fmla="val 2694516"/>
              <a:gd name="f269" fmla="val 2534452"/>
              <a:gd name="f270" fmla="val 1593343"/>
              <a:gd name="f271" fmla="val 2411068"/>
              <a:gd name="f272" fmla="val 1502566"/>
              <a:gd name="f273" fmla="val 2324367"/>
              <a:gd name="f274" fmla="val 1411789"/>
              <a:gd name="f275" fmla="val 2237665"/>
              <a:gd name="f276" fmla="val 1275252"/>
              <a:gd name="f277" fmla="val 1092956"/>
              <a:gd name="f278" fmla="val 4417641"/>
              <a:gd name="f279" fmla="val 2166525"/>
              <a:gd name="f280" fmla="val 4153090"/>
              <a:gd name="f281" fmla="val 3946711"/>
              <a:gd name="f282" fmla="val 2240629"/>
              <a:gd name="f283" fmla="val 3798503"/>
              <a:gd name="f284" fmla="val 2388837"/>
              <a:gd name="f285" fmla="val 3650294"/>
              <a:gd name="f286" fmla="val 2537045"/>
              <a:gd name="f287" fmla="val 3576191"/>
              <a:gd name="f288" fmla="val 2744166"/>
              <a:gd name="f289" fmla="val 3010199"/>
              <a:gd name="f290" fmla="val 3200647"/>
              <a:gd name="f291" fmla="val 3613613"/>
              <a:gd name="f292" fmla="val 3359229"/>
              <a:gd name="f293" fmla="val 3688458"/>
              <a:gd name="f294" fmla="val 3485947"/>
              <a:gd name="f295" fmla="val 3763303"/>
              <a:gd name="f296" fmla="val 3612665"/>
              <a:gd name="f297" fmla="val 3860935"/>
              <a:gd name="f298" fmla="val 3705295"/>
              <a:gd name="f299" fmla="val 3981354"/>
              <a:gd name="f300" fmla="val 3763837"/>
              <a:gd name="f301" fmla="val 4101774"/>
              <a:gd name="f302" fmla="val 3822379"/>
              <a:gd name="f303" fmla="val 4253872"/>
              <a:gd name="f304" fmla="val 4437649"/>
              <a:gd name="f305" fmla="val 4618463"/>
              <a:gd name="f306" fmla="val 4769450"/>
              <a:gd name="f307" fmla="val 3817748"/>
              <a:gd name="f308" fmla="val 4890610"/>
              <a:gd name="f309" fmla="val 3749942"/>
              <a:gd name="f310" fmla="val 5011770"/>
              <a:gd name="f311" fmla="val 3682137"/>
              <a:gd name="f312" fmla="val 5104400"/>
              <a:gd name="f313" fmla="val 3587284"/>
              <a:gd name="f314" fmla="val 5168500"/>
              <a:gd name="f315" fmla="val 3465383"/>
              <a:gd name="f316" fmla="val 5232599"/>
              <a:gd name="f317" fmla="val 3343482"/>
              <a:gd name="f318" fmla="val 5264650"/>
              <a:gd name="f319" fmla="val 3187308"/>
              <a:gd name="f320" fmla="val 2996861"/>
              <a:gd name="f321" fmla="val 2734532"/>
              <a:gd name="f322" fmla="val 5191287"/>
              <a:gd name="f323" fmla="val 2530561"/>
              <a:gd name="f324" fmla="val 5044561"/>
              <a:gd name="f325" fmla="val 2384947"/>
              <a:gd name="f326" fmla="val 4897836"/>
              <a:gd name="f327" fmla="val 2239332"/>
              <a:gd name="f328" fmla="val 4688862"/>
              <a:gd name="f329" fmla="*/ f0 1 12192000"/>
              <a:gd name="f330" fmla="*/ f1 1 6858000"/>
              <a:gd name="f331" fmla="val f2"/>
              <a:gd name="f332" fmla="val f3"/>
              <a:gd name="f333" fmla="val f4"/>
              <a:gd name="f334" fmla="+- f333 0 f331"/>
              <a:gd name="f335" fmla="+- f332 0 f331"/>
              <a:gd name="f336" fmla="*/ f335 1 12192000"/>
              <a:gd name="f337" fmla="*/ f334 1 6858000"/>
              <a:gd name="f338" fmla="*/ f331 1 f336"/>
              <a:gd name="f339" fmla="*/ f332 1 f336"/>
              <a:gd name="f340" fmla="*/ f331 1 f337"/>
              <a:gd name="f341" fmla="*/ f333 1 f337"/>
              <a:gd name="f342" fmla="*/ f338 f329 1"/>
              <a:gd name="f343" fmla="*/ f339 f329 1"/>
              <a:gd name="f344" fmla="*/ f341 f330 1"/>
              <a:gd name="f345" fmla="*/ f340 f3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42" t="f345" r="f343" b="f344"/>
            <a:pathLst>
              <a:path w="12192000" h="6858000">
                <a:moveTo>
                  <a:pt x="f5" y="f6"/>
                </a:moveTo>
                <a:cubicBezTo>
                  <a:pt x="f7" y="f6"/>
                  <a:pt x="f8" y="f9"/>
                  <a:pt x="f10" y="f11"/>
                </a:cubicBezTo>
                <a:cubicBezTo>
                  <a:pt x="f12" y="f13"/>
                  <a:pt x="f14" y="f15"/>
                  <a:pt x="f14" y="f16"/>
                </a:cubicBezTo>
                <a:cubicBezTo>
                  <a:pt x="f14" y="f17"/>
                  <a:pt x="f18" y="f19"/>
                  <a:pt x="f20" y="f21"/>
                </a:cubicBezTo>
                <a:cubicBezTo>
                  <a:pt x="f22" y="f23"/>
                  <a:pt x="f24" y="f25"/>
                  <a:pt x="f26" y="f25"/>
                </a:cubicBezTo>
                <a:cubicBezTo>
                  <a:pt x="f27" y="f25"/>
                  <a:pt x="f28" y="f29"/>
                  <a:pt x="f30" y="f31"/>
                </a:cubicBezTo>
                <a:cubicBezTo>
                  <a:pt x="f32" y="f33"/>
                  <a:pt x="f34" y="f35"/>
                  <a:pt x="f34" y="f36"/>
                </a:cubicBezTo>
                <a:cubicBezTo>
                  <a:pt x="f34" y="f37"/>
                  <a:pt x="f38" y="f39"/>
                  <a:pt x="f40" y="f41"/>
                </a:cubicBezTo>
                <a:cubicBezTo>
                  <a:pt x="f42" y="f43"/>
                  <a:pt x="f44" y="f6"/>
                  <a:pt x="f5" y="f6"/>
                </a:cubicBezTo>
                <a:close/>
                <a:moveTo>
                  <a:pt x="f45" y="f46"/>
                </a:moveTo>
                <a:lnTo>
                  <a:pt x="f47" y="f46"/>
                </a:lnTo>
                <a:cubicBezTo>
                  <a:pt x="f48" y="f46"/>
                  <a:pt x="f49" y="f50"/>
                  <a:pt x="f51" y="f52"/>
                </a:cubicBezTo>
                <a:cubicBezTo>
                  <a:pt x="f53" y="f54"/>
                  <a:pt x="f55" y="f56"/>
                  <a:pt x="f55" y="f57"/>
                </a:cubicBezTo>
                <a:cubicBezTo>
                  <a:pt x="f55" y="f58"/>
                  <a:pt x="f59" y="f60"/>
                  <a:pt x="f61" y="f62"/>
                </a:cubicBezTo>
                <a:cubicBezTo>
                  <a:pt x="f63" y="f64"/>
                  <a:pt x="f65" y="f66"/>
                  <a:pt x="f67" y="f66"/>
                </a:cubicBezTo>
                <a:lnTo>
                  <a:pt x="f45" y="f66"/>
                </a:lnTo>
                <a:close/>
                <a:moveTo>
                  <a:pt x="f68" y="f69"/>
                </a:moveTo>
                <a:lnTo>
                  <a:pt x="f70" y="f69"/>
                </a:lnTo>
                <a:cubicBezTo>
                  <a:pt x="f71" y="f69"/>
                  <a:pt x="f72" y="f73"/>
                  <a:pt x="f74" y="f75"/>
                </a:cubicBezTo>
                <a:cubicBezTo>
                  <a:pt x="f76" y="f77"/>
                  <a:pt x="f78" y="f79"/>
                  <a:pt x="f78" y="f80"/>
                </a:cubicBezTo>
                <a:cubicBezTo>
                  <a:pt x="f78" y="f81"/>
                  <a:pt x="f82" y="f83"/>
                  <a:pt x="f84" y="f85"/>
                </a:cubicBezTo>
                <a:cubicBezTo>
                  <a:pt x="f86" y="f87"/>
                  <a:pt x="f88" y="f89"/>
                  <a:pt x="f90" y="f91"/>
                </a:cubicBezTo>
                <a:cubicBezTo>
                  <a:pt x="f92" y="f93"/>
                  <a:pt x="f94" y="f95"/>
                  <a:pt x="f96" y="f95"/>
                </a:cubicBezTo>
                <a:lnTo>
                  <a:pt x="f68" y="f95"/>
                </a:lnTo>
                <a:close/>
                <a:moveTo>
                  <a:pt x="f97" y="f98"/>
                </a:moveTo>
                <a:lnTo>
                  <a:pt x="f97" y="f99"/>
                </a:lnTo>
                <a:lnTo>
                  <a:pt x="f100" y="f99"/>
                </a:lnTo>
                <a:lnTo>
                  <a:pt x="f100" y="f101"/>
                </a:lnTo>
                <a:lnTo>
                  <a:pt x="f102" y="f101"/>
                </a:lnTo>
                <a:lnTo>
                  <a:pt x="f102" y="f99"/>
                </a:lnTo>
                <a:lnTo>
                  <a:pt x="f103" y="f99"/>
                </a:lnTo>
                <a:lnTo>
                  <a:pt x="f103" y="f98"/>
                </a:lnTo>
                <a:close/>
                <a:moveTo>
                  <a:pt x="f104" y="f98"/>
                </a:moveTo>
                <a:lnTo>
                  <a:pt x="f104" y="f101"/>
                </a:lnTo>
                <a:lnTo>
                  <a:pt x="f105" y="f101"/>
                </a:lnTo>
                <a:lnTo>
                  <a:pt x="f105" y="f106"/>
                </a:lnTo>
                <a:lnTo>
                  <a:pt x="f107" y="f108"/>
                </a:lnTo>
                <a:lnTo>
                  <a:pt x="f109" y="f101"/>
                </a:lnTo>
                <a:lnTo>
                  <a:pt x="f110" y="f101"/>
                </a:lnTo>
                <a:lnTo>
                  <a:pt x="f111" y="f112"/>
                </a:lnTo>
                <a:lnTo>
                  <a:pt x="f113" y="f98"/>
                </a:lnTo>
                <a:lnTo>
                  <a:pt x="f114" y="f98"/>
                </a:lnTo>
                <a:lnTo>
                  <a:pt x="f105" y="f115"/>
                </a:lnTo>
                <a:lnTo>
                  <a:pt x="f105" y="f98"/>
                </a:lnTo>
                <a:close/>
                <a:moveTo>
                  <a:pt x="f116" y="f98"/>
                </a:moveTo>
                <a:lnTo>
                  <a:pt x="f116" y="f101"/>
                </a:lnTo>
                <a:lnTo>
                  <a:pt x="f117" y="f101"/>
                </a:lnTo>
                <a:lnTo>
                  <a:pt x="f117" y="f118"/>
                </a:lnTo>
                <a:lnTo>
                  <a:pt x="f119" y="f118"/>
                </a:lnTo>
                <a:lnTo>
                  <a:pt x="f119" y="f120"/>
                </a:lnTo>
                <a:lnTo>
                  <a:pt x="f121" y="f120"/>
                </a:lnTo>
                <a:lnTo>
                  <a:pt x="f121" y="f122"/>
                </a:lnTo>
                <a:lnTo>
                  <a:pt x="f119" y="f122"/>
                </a:lnTo>
                <a:lnTo>
                  <a:pt x="f119" y="f123"/>
                </a:lnTo>
                <a:lnTo>
                  <a:pt x="f124" y="f123"/>
                </a:lnTo>
                <a:lnTo>
                  <a:pt x="f124" y="f98"/>
                </a:lnTo>
                <a:close/>
                <a:moveTo>
                  <a:pt x="f125" y="f98"/>
                </a:moveTo>
                <a:lnTo>
                  <a:pt x="f125" y="f126"/>
                </a:lnTo>
                <a:cubicBezTo>
                  <a:pt x="f125" y="f127"/>
                  <a:pt x="f128" y="f129"/>
                  <a:pt x="f130" y="f131"/>
                </a:cubicBezTo>
                <a:cubicBezTo>
                  <a:pt x="f132" y="f133"/>
                  <a:pt x="f134" y="f135"/>
                  <a:pt x="f136" y="f135"/>
                </a:cubicBezTo>
                <a:cubicBezTo>
                  <a:pt x="f137" y="f135"/>
                  <a:pt x="f138" y="f139"/>
                  <a:pt x="f140" y="f141"/>
                </a:cubicBezTo>
                <a:cubicBezTo>
                  <a:pt x="f142" y="f143"/>
                  <a:pt x="f144" y="f145"/>
                  <a:pt x="f146" y="f31"/>
                </a:cubicBezTo>
                <a:cubicBezTo>
                  <a:pt x="f147" y="f148"/>
                  <a:pt x="f149" y="f150"/>
                  <a:pt x="f151" y="f152"/>
                </a:cubicBezTo>
                <a:lnTo>
                  <a:pt x="f153" y="f154"/>
                </a:lnTo>
                <a:cubicBezTo>
                  <a:pt x="f155" y="f156"/>
                  <a:pt x="f157" y="f158"/>
                  <a:pt x="f159" y="f160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7" y="f168"/>
                  <a:pt x="f169" y="f170"/>
                  <a:pt x="f171" y="f170"/>
                </a:cubicBezTo>
                <a:cubicBezTo>
                  <a:pt x="f172" y="f170"/>
                  <a:pt x="f173" y="f174"/>
                  <a:pt x="f175" y="f176"/>
                </a:cubicBezTo>
                <a:cubicBezTo>
                  <a:pt x="f177" y="f178"/>
                  <a:pt x="f179" y="f180"/>
                  <a:pt x="f181" y="f182"/>
                </a:cubicBezTo>
                <a:cubicBezTo>
                  <a:pt x="f183" y="f184"/>
                  <a:pt x="f185" y="f186"/>
                  <a:pt x="f185" y="f187"/>
                </a:cubicBezTo>
                <a:lnTo>
                  <a:pt x="f185" y="f98"/>
                </a:lnTo>
                <a:close/>
                <a:moveTo>
                  <a:pt x="f188" y="f98"/>
                </a:moveTo>
                <a:lnTo>
                  <a:pt x="f188" y="f101"/>
                </a:lnTo>
                <a:lnTo>
                  <a:pt x="f68" y="f101"/>
                </a:lnTo>
                <a:lnTo>
                  <a:pt x="f68" y="f189"/>
                </a:lnTo>
                <a:lnTo>
                  <a:pt x="f190" y="f189"/>
                </a:lnTo>
                <a:cubicBezTo>
                  <a:pt x="f191" y="f189"/>
                  <a:pt x="f192" y="f193"/>
                  <a:pt x="f194" y="f195"/>
                </a:cubicBezTo>
                <a:cubicBezTo>
                  <a:pt x="f196" y="f197"/>
                  <a:pt x="f198" y="f199"/>
                  <a:pt x="f200" y="f201"/>
                </a:cubicBezTo>
                <a:lnTo>
                  <a:pt x="f202" y="f101"/>
                </a:lnTo>
                <a:lnTo>
                  <a:pt x="f203" y="f101"/>
                </a:lnTo>
                <a:lnTo>
                  <a:pt x="f204" y="f205"/>
                </a:lnTo>
                <a:cubicBezTo>
                  <a:pt x="f206" y="f207"/>
                  <a:pt x="f208" y="f209"/>
                  <a:pt x="f210" y="f211"/>
                </a:cubicBezTo>
                <a:cubicBezTo>
                  <a:pt x="f212" y="f213"/>
                  <a:pt x="f214" y="f215"/>
                  <a:pt x="f216" y="f217"/>
                </a:cubicBezTo>
                <a:cubicBezTo>
                  <a:pt x="f218" y="f219"/>
                  <a:pt x="f220" y="f221"/>
                  <a:pt x="f222" y="f223"/>
                </a:cubicBezTo>
                <a:cubicBezTo>
                  <a:pt x="f224" y="f225"/>
                  <a:pt x="f226" y="f227"/>
                  <a:pt x="f228" y="f229"/>
                </a:cubicBezTo>
                <a:cubicBezTo>
                  <a:pt x="f230" y="f231"/>
                  <a:pt x="f232" y="f233"/>
                  <a:pt x="f234" y="f235"/>
                </a:cubicBezTo>
                <a:cubicBezTo>
                  <a:pt x="f236" y="f237"/>
                  <a:pt x="f238" y="f239"/>
                  <a:pt x="f238" y="f240"/>
                </a:cubicBezTo>
                <a:cubicBezTo>
                  <a:pt x="f238" y="f241"/>
                  <a:pt x="f242" y="f243"/>
                  <a:pt x="f244" y="f245"/>
                </a:cubicBezTo>
                <a:cubicBezTo>
                  <a:pt x="f246" y="f247"/>
                  <a:pt x="f248" y="f249"/>
                  <a:pt x="f250" y="f251"/>
                </a:cubicBezTo>
                <a:cubicBezTo>
                  <a:pt x="f252" y="f253"/>
                  <a:pt x="f254" y="f98"/>
                  <a:pt x="f255" y="f98"/>
                </a:cubicBezTo>
                <a:close/>
                <a:moveTo>
                  <a:pt x="f256" y="f98"/>
                </a:moveTo>
                <a:lnTo>
                  <a:pt x="f256" y="f101"/>
                </a:lnTo>
                <a:lnTo>
                  <a:pt x="f45" y="f101"/>
                </a:lnTo>
                <a:lnTo>
                  <a:pt x="f45" y="f257"/>
                </a:lnTo>
                <a:lnTo>
                  <a:pt x="f258" y="f257"/>
                </a:lnTo>
                <a:cubicBezTo>
                  <a:pt x="f259" y="f257"/>
                  <a:pt x="f260" y="f261"/>
                  <a:pt x="f262" y="f263"/>
                </a:cubicBezTo>
                <a:cubicBezTo>
                  <a:pt x="f264" y="f265"/>
                  <a:pt x="f266" y="f267"/>
                  <a:pt x="f266" y="f268"/>
                </a:cubicBezTo>
                <a:cubicBezTo>
                  <a:pt x="f266" y="f269"/>
                  <a:pt x="f270" y="f271"/>
                  <a:pt x="f272" y="f273"/>
                </a:cubicBezTo>
                <a:cubicBezTo>
                  <a:pt x="f274" y="f275"/>
                  <a:pt x="f276" y="f98"/>
                  <a:pt x="f277" y="f98"/>
                </a:cubicBezTo>
                <a:close/>
                <a:moveTo>
                  <a:pt x="f278" y="f279"/>
                </a:moveTo>
                <a:cubicBezTo>
                  <a:pt x="f280" y="f279"/>
                  <a:pt x="f281" y="f282"/>
                  <a:pt x="f283" y="f284"/>
                </a:cubicBezTo>
                <a:cubicBezTo>
                  <a:pt x="f285" y="f286"/>
                  <a:pt x="f287" y="f288"/>
                  <a:pt x="f287" y="f289"/>
                </a:cubicBezTo>
                <a:cubicBezTo>
                  <a:pt x="f287" y="f290"/>
                  <a:pt x="f291" y="f292"/>
                  <a:pt x="f293" y="f294"/>
                </a:cubicBezTo>
                <a:cubicBezTo>
                  <a:pt x="f295" y="f296"/>
                  <a:pt x="f297" y="f298"/>
                  <a:pt x="f299" y="f300"/>
                </a:cubicBezTo>
                <a:cubicBezTo>
                  <a:pt x="f301" y="f302"/>
                  <a:pt x="f303" y="f170"/>
                  <a:pt x="f304" y="f170"/>
                </a:cubicBezTo>
                <a:cubicBezTo>
                  <a:pt x="f305" y="f170"/>
                  <a:pt x="f306" y="f307"/>
                  <a:pt x="f308" y="f309"/>
                </a:cubicBezTo>
                <a:cubicBezTo>
                  <a:pt x="f310" y="f311"/>
                  <a:pt x="f312" y="f313"/>
                  <a:pt x="f314" y="f315"/>
                </a:cubicBezTo>
                <a:cubicBezTo>
                  <a:pt x="f316" y="f317"/>
                  <a:pt x="f318" y="f319"/>
                  <a:pt x="f318" y="f320"/>
                </a:cubicBezTo>
                <a:cubicBezTo>
                  <a:pt x="f318" y="f321"/>
                  <a:pt x="f322" y="f323"/>
                  <a:pt x="f324" y="f325"/>
                </a:cubicBezTo>
                <a:cubicBezTo>
                  <a:pt x="f326" y="f327"/>
                  <a:pt x="f328" y="f279"/>
                  <a:pt x="f278" y="f279"/>
                </a:cubicBezTo>
                <a:close/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  <a:effectLst>
            <a:outerShdw dist="50794" dir="2700000" algn="tl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u-HU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Szövegdoboz 16">
            <a:extLst>
              <a:ext uri="{FF2B5EF4-FFF2-40B4-BE49-F238E27FC236}">
                <a16:creationId xmlns:a16="http://schemas.microsoft.com/office/drawing/2014/main" id="{68F9C1D9-77AA-1901-3F7A-A87804D9484F}"/>
              </a:ext>
            </a:extLst>
          </p:cNvPr>
          <p:cNvSpPr txBox="1"/>
          <p:nvPr/>
        </p:nvSpPr>
        <p:spPr>
          <a:xfrm>
            <a:off x="218660" y="5596237"/>
            <a:ext cx="3637720" cy="923333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Bahnschrift SemiBold Condensed" pitchFamily="34"/>
                <a:cs typeface="Aldhabi" pitchFamily="2"/>
              </a:rPr>
              <a:t>Készítette: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Bahnschrift SemiBold Condensed" pitchFamily="34"/>
                <a:cs typeface="Aldhabi" pitchFamily="2"/>
              </a:rPr>
              <a:t>	Fekete Dániel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Bahnschrift SemiBold Condensed" pitchFamily="34"/>
                <a:cs typeface="Aldhabi" pitchFamily="2"/>
              </a:rPr>
              <a:t>	Balázs Máté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0092D0-C8D2-5F56-5A43-F2C522361B03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E1A8388-89B2-7C74-B661-5CFB13DC507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10" descr="A képen Magenta, lila, sötétség, ibolya látható&#10;&#10;Automatikusan generált leírás">
            <a:extLst>
              <a:ext uri="{FF2B5EF4-FFF2-40B4-BE49-F238E27FC236}">
                <a16:creationId xmlns:a16="http://schemas.microsoft.com/office/drawing/2014/main" id="{ED3BCDDE-8816-9F6C-65E0-4B915FFCF89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</p:pic>
      <p:sp>
        <p:nvSpPr>
          <p:cNvPr id="5" name="Szabadkézi sokszög: alakzat 14">
            <a:extLst>
              <a:ext uri="{FF2B5EF4-FFF2-40B4-BE49-F238E27FC236}">
                <a16:creationId xmlns:a16="http://schemas.microsoft.com/office/drawing/2014/main" id="{D246ABB5-1C0D-9827-D19D-6419965CC42D}"/>
              </a:ext>
            </a:extLst>
          </p:cNvPr>
          <p:cNvSpPr/>
          <p:nvPr/>
        </p:nvSpPr>
        <p:spPr>
          <a:xfrm>
            <a:off x="-125171201" y="-63195198"/>
            <a:ext cx="319836802" cy="151942803"/>
          </a:xfrm>
          <a:custGeom>
            <a:avLst/>
            <a:gdLst>
              <a:gd name="f0" fmla="val w"/>
              <a:gd name="f1" fmla="val h"/>
              <a:gd name="f2" fmla="val 0"/>
              <a:gd name="f3" fmla="val 12192000"/>
              <a:gd name="f4" fmla="val 6858000"/>
              <a:gd name="f5" fmla="val 4416530"/>
              <a:gd name="f6" fmla="val 2547790"/>
              <a:gd name="f7" fmla="val 4522499"/>
              <a:gd name="f8" fmla="val 4606421"/>
              <a:gd name="f9" fmla="val 2583175"/>
              <a:gd name="f10" fmla="val 4668299"/>
              <a:gd name="f11" fmla="val 2653944"/>
              <a:gd name="f12" fmla="val 4730175"/>
              <a:gd name="f13" fmla="val 2724714"/>
              <a:gd name="f14" fmla="val 4761113"/>
              <a:gd name="f15" fmla="val 2836796"/>
              <a:gd name="f16" fmla="val 2990191"/>
              <a:gd name="f17" fmla="val 3172487"/>
              <a:gd name="f18" fmla="val 4731472"/>
              <a:gd name="f19" fmla="val 3298834"/>
              <a:gd name="f20" fmla="val 4672189"/>
              <a:gd name="f21" fmla="val 3369233"/>
              <a:gd name="f22" fmla="val 4612906"/>
              <a:gd name="f23" fmla="val 3439632"/>
              <a:gd name="f24" fmla="val 4529168"/>
              <a:gd name="f25" fmla="val 3474831"/>
              <a:gd name="f26" fmla="val 4420976"/>
              <a:gd name="f27" fmla="val 4315748"/>
              <a:gd name="f28" fmla="val 4232567"/>
              <a:gd name="f29" fmla="val 3438891"/>
              <a:gd name="f30" fmla="val 4171431"/>
              <a:gd name="f31" fmla="val 3367010"/>
              <a:gd name="f32" fmla="val 4110295"/>
              <a:gd name="f33" fmla="val 3295129"/>
              <a:gd name="f34" fmla="val 4079727"/>
              <a:gd name="f35" fmla="val 3176933"/>
              <a:gd name="f36" fmla="val 3012422"/>
              <a:gd name="f37" fmla="val 2846429"/>
              <a:gd name="f38" fmla="val 4110480"/>
              <a:gd name="f39" fmla="val 2727493"/>
              <a:gd name="f40" fmla="val 4171987"/>
              <a:gd name="f41" fmla="val 2655612"/>
              <a:gd name="f42" fmla="val 4233493"/>
              <a:gd name="f43" fmla="val 2583731"/>
              <a:gd name="f44" fmla="val 4315008"/>
              <a:gd name="f45" fmla="val 761711"/>
              <a:gd name="f46" fmla="val 2525559"/>
              <a:gd name="f47" fmla="val 905102"/>
              <a:gd name="f48" fmla="val 999214"/>
              <a:gd name="f49" fmla="val 1063314"/>
              <a:gd name="f50" fmla="val 2543344"/>
              <a:gd name="f51" fmla="val 1097402"/>
              <a:gd name="f52" fmla="val 2578914"/>
              <a:gd name="f53" fmla="val 1131490"/>
              <a:gd name="f54" fmla="val 2614484"/>
              <a:gd name="f55" fmla="val 1148534"/>
              <a:gd name="f56" fmla="val 2657835"/>
              <a:gd name="f57" fmla="val 2708967"/>
              <a:gd name="f58" fmla="val 2761580"/>
              <a:gd name="f59" fmla="val 1128896"/>
              <a:gd name="f60" fmla="val 2804746"/>
              <a:gd name="f61" fmla="val 1089621"/>
              <a:gd name="f62" fmla="val 2838463"/>
              <a:gd name="f63" fmla="val 1050346"/>
              <a:gd name="f64" fmla="val 2872180"/>
              <a:gd name="f65" fmla="val 982170"/>
              <a:gd name="f66" fmla="val 2889039"/>
              <a:gd name="f67" fmla="val 885094"/>
              <a:gd name="f68" fmla="val 2418429"/>
              <a:gd name="f69" fmla="val 2523336"/>
              <a:gd name="f70" fmla="val 2639629"/>
              <a:gd name="f71" fmla="val 2731518"/>
              <a:gd name="f72" fmla="val 2794136"/>
              <a:gd name="f73" fmla="val 2537416"/>
              <a:gd name="f74" fmla="val 2827483"/>
              <a:gd name="f75" fmla="val 2565575"/>
              <a:gd name="f76" fmla="val 2860830"/>
              <a:gd name="f77" fmla="val 2593735"/>
              <a:gd name="f78" fmla="val 2877503"/>
              <a:gd name="f79" fmla="val 2634121"/>
              <a:gd name="f80" fmla="val 2686735"/>
              <a:gd name="f81" fmla="val 2722305"/>
              <a:gd name="f82" fmla="val 2866943"/>
              <a:gd name="f83" fmla="val 2753799"/>
              <a:gd name="f84" fmla="val 2845823"/>
              <a:gd name="f85" fmla="val 2781218"/>
              <a:gd name="f86" fmla="val 2824704"/>
              <a:gd name="f87" fmla="val 2808636"/>
              <a:gd name="f88" fmla="val 2797471"/>
              <a:gd name="f89" fmla="val 2825680"/>
              <a:gd name="f90" fmla="val 2764124"/>
              <a:gd name="f91" fmla="val 2832350"/>
              <a:gd name="f92" fmla="val 2698171"/>
              <a:gd name="f93" fmla="val 2847170"/>
              <a:gd name="f94" fmla="val 2653709"/>
              <a:gd name="f95" fmla="val 2854581"/>
              <a:gd name="f96" fmla="val 2630737"/>
              <a:gd name="f97" fmla="val 10478308"/>
              <a:gd name="f98" fmla="val 2194314"/>
              <a:gd name="f99" fmla="val 2596699"/>
              <a:gd name="f100" fmla="val 10991849"/>
              <a:gd name="f101" fmla="val 3823861"/>
              <a:gd name="f102" fmla="val 11495386"/>
              <a:gd name="f103" fmla="val 12008926"/>
              <a:gd name="f104" fmla="val 8699547"/>
              <a:gd name="f105" fmla="val 9203083"/>
              <a:gd name="f106" fmla="val 3426218"/>
              <a:gd name="f107" fmla="val 9463240"/>
              <a:gd name="f108" fmla="val 3153712"/>
              <a:gd name="f109" fmla="val 9806817"/>
              <a:gd name="f110" fmla="val 10426911"/>
              <a:gd name="f111" fmla="val 9805584"/>
              <a:gd name="f112" fmla="val 2809389"/>
              <a:gd name="f113" fmla="val 10400234"/>
              <a:gd name="f114" fmla="val 9730536"/>
              <a:gd name="f115" fmla="val 2810118"/>
              <a:gd name="f116" fmla="val 7048387"/>
              <a:gd name="f117" fmla="val 8422275"/>
              <a:gd name="f118" fmla="val 3454823"/>
              <a:gd name="f119" fmla="val 7553036"/>
              <a:gd name="f120" fmla="val 3133583"/>
              <a:gd name="f121" fmla="val 8336686"/>
              <a:gd name="f122" fmla="val 2801226"/>
              <a:gd name="f123" fmla="val 2542232"/>
              <a:gd name="f124" fmla="val 8397821"/>
              <a:gd name="f125" fmla="val 6213076"/>
              <a:gd name="f126" fmla="val 3198296"/>
              <a:gd name="f127" fmla="val 3297503"/>
              <a:gd name="f128" fmla="val 6199922"/>
              <a:gd name="f129" fmla="val 3368023"/>
              <a:gd name="f130" fmla="val 6173615"/>
              <a:gd name="f131" fmla="val 3409857"/>
              <a:gd name="f132" fmla="val 6147308"/>
              <a:gd name="f133" fmla="val 3451691"/>
              <a:gd name="f134" fmla="val 6105996"/>
              <a:gd name="f135" fmla="val 3472608"/>
              <a:gd name="f136" fmla="val 6049676"/>
              <a:gd name="f137" fmla="val 6014106"/>
              <a:gd name="f138" fmla="val 5986688"/>
              <a:gd name="f139" fmla="val 3465568"/>
              <a:gd name="f140" fmla="val 5967421"/>
              <a:gd name="f141" fmla="val 3451489"/>
              <a:gd name="f142" fmla="val 5939262"/>
              <a:gd name="f143" fmla="val 3429998"/>
              <a:gd name="f144" fmla="val 5919253"/>
              <a:gd name="f145" fmla="val 3401839"/>
              <a:gd name="f146" fmla="val 5907397"/>
              <a:gd name="f147" fmla="val 5895540"/>
              <a:gd name="f148" fmla="val 3332181"/>
              <a:gd name="f149" fmla="val 5889241"/>
              <a:gd name="f150" fmla="val 3278826"/>
              <a:gd name="f151" fmla="val 5888500"/>
              <a:gd name="f152" fmla="val 3206945"/>
              <a:gd name="f153" fmla="val 5407195"/>
              <a:gd name="f154" fmla="val 3272527"/>
              <a:gd name="f155" fmla="val 5416087"/>
              <a:gd name="f156" fmla="val 3398504"/>
              <a:gd name="f157" fmla="val 5445174"/>
              <a:gd name="f158" fmla="val 3504288"/>
              <a:gd name="f159" fmla="val 5494452"/>
              <a:gd name="f160" fmla="val 3589878"/>
              <a:gd name="f161" fmla="val 5543731"/>
              <a:gd name="f162" fmla="val 3675468"/>
              <a:gd name="f163" fmla="val 5613574"/>
              <a:gd name="f164" fmla="val 3740494"/>
              <a:gd name="f165" fmla="val 5703981"/>
              <a:gd name="f166" fmla="val 3784957"/>
              <a:gd name="f167" fmla="val 5794388"/>
              <a:gd name="f168" fmla="val 3829419"/>
              <a:gd name="f169" fmla="val 5921847"/>
              <a:gd name="f170" fmla="val 3851650"/>
              <a:gd name="f171" fmla="val 6086358"/>
              <a:gd name="f172" fmla="val 6241976"/>
              <a:gd name="f173" fmla="val 6369620"/>
              <a:gd name="f174" fmla="val 3817956"/>
              <a:gd name="f175" fmla="val 6469290"/>
              <a:gd name="f176" fmla="val 3750568"/>
              <a:gd name="f177" fmla="val 6568960"/>
              <a:gd name="f178" fmla="val 3683179"/>
              <a:gd name="f179" fmla="val 6635283"/>
              <a:gd name="f180" fmla="val 3600979"/>
              <a:gd name="f181" fmla="val 6668260"/>
              <a:gd name="f182" fmla="val 3503966"/>
              <a:gd name="f183" fmla="val 6701236"/>
              <a:gd name="f184" fmla="val 3406954"/>
              <a:gd name="f185" fmla="val 6717724"/>
              <a:gd name="f186" fmla="val 3265511"/>
              <a:gd name="f187" fmla="val 3079637"/>
              <a:gd name="f188" fmla="val 1912669"/>
              <a:gd name="f189" fmla="val 3162483"/>
              <a:gd name="f190" fmla="val 2462891"/>
              <a:gd name="f191" fmla="val 2508836"/>
              <a:gd name="f192" fmla="val 2549963"/>
              <a:gd name="f193" fmla="val 3175081"/>
              <a:gd name="f194" fmla="val 2586274"/>
              <a:gd name="f195" fmla="val 3200276"/>
              <a:gd name="f196" fmla="val 2612952"/>
              <a:gd name="f197" fmla="val 3219543"/>
              <a:gd name="f198" fmla="val 2643334"/>
              <a:gd name="f199" fmla="val 3261412"/>
              <a:gd name="f200" fmla="val 2677422"/>
              <a:gd name="f201" fmla="val 3325882"/>
              <a:gd name="f202" fmla="val 2946576"/>
              <a:gd name="f203" fmla="val 3515539"/>
              <a:gd name="f204" fmla="val 3271690"/>
              <a:gd name="f205" fmla="val 3351674"/>
              <a:gd name="f206" fmla="val 3259845"/>
              <a:gd name="f207" fmla="val 3327938"/>
              <a:gd name="f208" fmla="val 3236335"/>
              <a:gd name="f209" fmla="val 3294188"/>
              <a:gd name="f210" fmla="val 3201158"/>
              <a:gd name="f211" fmla="val 3250426"/>
              <a:gd name="f212" fmla="val 3165982"/>
              <a:gd name="f213" fmla="val 3206665"/>
              <a:gd name="f214" fmla="val 3139136"/>
              <a:gd name="f215" fmla="val 3178108"/>
              <a:gd name="f216" fmla="val 3120622"/>
              <a:gd name="f217" fmla="val 3164758"/>
              <a:gd name="f218" fmla="val 3093215"/>
              <a:gd name="f219" fmla="val 3144739"/>
              <a:gd name="f220" fmla="val 3049523"/>
              <a:gd name="f221" fmla="val 3124713"/>
              <a:gd name="f222" fmla="val 2989545"/>
              <a:gd name="f223" fmla="val 3104682"/>
              <a:gd name="f224" fmla="val 3064437"/>
              <a:gd name="f225" fmla="val 3087638"/>
              <a:gd name="f226" fmla="val 3123384"/>
              <a:gd name="f227" fmla="val 3066148"/>
              <a:gd name="f228" fmla="val 3166387"/>
              <a:gd name="f229" fmla="val 3040211"/>
              <a:gd name="f230" fmla="val 3233856"/>
              <a:gd name="f231" fmla="val 2999454"/>
              <a:gd name="f232" fmla="val 3286870"/>
              <a:gd name="f233" fmla="val 2946285"/>
              <a:gd name="f234" fmla="val 3325427"/>
              <a:gd name="f235" fmla="val 2880703"/>
              <a:gd name="f236" fmla="val 3363984"/>
              <a:gd name="f237" fmla="val 2815120"/>
              <a:gd name="f238" fmla="val 3383263"/>
              <a:gd name="f239" fmla="val 2737126"/>
              <a:gd name="f240" fmla="val 2646719"/>
              <a:gd name="f241" fmla="val 2542974"/>
              <a:gd name="f242" fmla="val 3358067"/>
              <a:gd name="f243" fmla="val 2454975"/>
              <a:gd name="f244" fmla="val 3307676"/>
              <a:gd name="f245" fmla="val 2382724"/>
              <a:gd name="f246" fmla="val 3257286"/>
              <a:gd name="f247" fmla="val 2310472"/>
              <a:gd name="f248" fmla="val 3190963"/>
              <a:gd name="f249" fmla="val 2261008"/>
              <a:gd name="f250" fmla="val 3108708"/>
              <a:gd name="f251" fmla="val 2234330"/>
              <a:gd name="f252" fmla="val 3026452"/>
              <a:gd name="f253" fmla="val 2207653"/>
              <a:gd name="f254" fmla="val 2907515"/>
              <a:gd name="f255" fmla="val 2751897"/>
              <a:gd name="f256" fmla="val 255951"/>
              <a:gd name="f257" fmla="val 3219173"/>
              <a:gd name="f258" fmla="val 1037378"/>
              <a:gd name="f259" fmla="val 1240423"/>
              <a:gd name="f260" fmla="val 1391410"/>
              <a:gd name="f261" fmla="val 3172858"/>
              <a:gd name="f262" fmla="val 1490339"/>
              <a:gd name="f263" fmla="val 3080228"/>
              <a:gd name="f264" fmla="val 1589268"/>
              <a:gd name="f265" fmla="val 2987598"/>
              <a:gd name="f266" fmla="val 1638732"/>
              <a:gd name="f267" fmla="val 2859027"/>
              <a:gd name="f268" fmla="val 2694516"/>
              <a:gd name="f269" fmla="val 2534452"/>
              <a:gd name="f270" fmla="val 1593343"/>
              <a:gd name="f271" fmla="val 2411068"/>
              <a:gd name="f272" fmla="val 1502566"/>
              <a:gd name="f273" fmla="val 2324367"/>
              <a:gd name="f274" fmla="val 1411789"/>
              <a:gd name="f275" fmla="val 2237665"/>
              <a:gd name="f276" fmla="val 1275252"/>
              <a:gd name="f277" fmla="val 1092956"/>
              <a:gd name="f278" fmla="val 4417641"/>
              <a:gd name="f279" fmla="val 2166525"/>
              <a:gd name="f280" fmla="val 4153090"/>
              <a:gd name="f281" fmla="val 3946711"/>
              <a:gd name="f282" fmla="val 2240629"/>
              <a:gd name="f283" fmla="val 3798503"/>
              <a:gd name="f284" fmla="val 2388837"/>
              <a:gd name="f285" fmla="val 3650294"/>
              <a:gd name="f286" fmla="val 2537045"/>
              <a:gd name="f287" fmla="val 3576191"/>
              <a:gd name="f288" fmla="val 2744166"/>
              <a:gd name="f289" fmla="val 3010199"/>
              <a:gd name="f290" fmla="val 3200647"/>
              <a:gd name="f291" fmla="val 3613613"/>
              <a:gd name="f292" fmla="val 3359229"/>
              <a:gd name="f293" fmla="val 3688458"/>
              <a:gd name="f294" fmla="val 3485947"/>
              <a:gd name="f295" fmla="val 3763303"/>
              <a:gd name="f296" fmla="val 3612665"/>
              <a:gd name="f297" fmla="val 3860935"/>
              <a:gd name="f298" fmla="val 3705295"/>
              <a:gd name="f299" fmla="val 3981354"/>
              <a:gd name="f300" fmla="val 3763837"/>
              <a:gd name="f301" fmla="val 4101774"/>
              <a:gd name="f302" fmla="val 3822379"/>
              <a:gd name="f303" fmla="val 4253872"/>
              <a:gd name="f304" fmla="val 4437649"/>
              <a:gd name="f305" fmla="val 4618463"/>
              <a:gd name="f306" fmla="val 4769450"/>
              <a:gd name="f307" fmla="val 3817748"/>
              <a:gd name="f308" fmla="val 4890610"/>
              <a:gd name="f309" fmla="val 3749942"/>
              <a:gd name="f310" fmla="val 5011770"/>
              <a:gd name="f311" fmla="val 3682137"/>
              <a:gd name="f312" fmla="val 5104400"/>
              <a:gd name="f313" fmla="val 3587284"/>
              <a:gd name="f314" fmla="val 5168500"/>
              <a:gd name="f315" fmla="val 3465383"/>
              <a:gd name="f316" fmla="val 5232599"/>
              <a:gd name="f317" fmla="val 3343482"/>
              <a:gd name="f318" fmla="val 5264650"/>
              <a:gd name="f319" fmla="val 3187308"/>
              <a:gd name="f320" fmla="val 2996861"/>
              <a:gd name="f321" fmla="val 2734532"/>
              <a:gd name="f322" fmla="val 5191287"/>
              <a:gd name="f323" fmla="val 2530561"/>
              <a:gd name="f324" fmla="val 5044561"/>
              <a:gd name="f325" fmla="val 2384947"/>
              <a:gd name="f326" fmla="val 4897836"/>
              <a:gd name="f327" fmla="val 2239332"/>
              <a:gd name="f328" fmla="val 4688862"/>
              <a:gd name="f329" fmla="*/ f0 1 12192000"/>
              <a:gd name="f330" fmla="*/ f1 1 6858000"/>
              <a:gd name="f331" fmla="val f2"/>
              <a:gd name="f332" fmla="val f3"/>
              <a:gd name="f333" fmla="val f4"/>
              <a:gd name="f334" fmla="+- f333 0 f331"/>
              <a:gd name="f335" fmla="+- f332 0 f331"/>
              <a:gd name="f336" fmla="*/ f335 1 12192000"/>
              <a:gd name="f337" fmla="*/ f334 1 6858000"/>
              <a:gd name="f338" fmla="*/ f331 1 f336"/>
              <a:gd name="f339" fmla="*/ f332 1 f336"/>
              <a:gd name="f340" fmla="*/ f331 1 f337"/>
              <a:gd name="f341" fmla="*/ f333 1 f337"/>
              <a:gd name="f342" fmla="*/ f338 f329 1"/>
              <a:gd name="f343" fmla="*/ f339 f329 1"/>
              <a:gd name="f344" fmla="*/ f341 f330 1"/>
              <a:gd name="f345" fmla="*/ f340 f3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42" t="f345" r="f343" b="f344"/>
            <a:pathLst>
              <a:path w="12192000" h="6858000">
                <a:moveTo>
                  <a:pt x="f5" y="f6"/>
                </a:moveTo>
                <a:cubicBezTo>
                  <a:pt x="f7" y="f6"/>
                  <a:pt x="f8" y="f9"/>
                  <a:pt x="f10" y="f11"/>
                </a:cubicBezTo>
                <a:cubicBezTo>
                  <a:pt x="f12" y="f13"/>
                  <a:pt x="f14" y="f15"/>
                  <a:pt x="f14" y="f16"/>
                </a:cubicBezTo>
                <a:cubicBezTo>
                  <a:pt x="f14" y="f17"/>
                  <a:pt x="f18" y="f19"/>
                  <a:pt x="f20" y="f21"/>
                </a:cubicBezTo>
                <a:cubicBezTo>
                  <a:pt x="f22" y="f23"/>
                  <a:pt x="f24" y="f25"/>
                  <a:pt x="f26" y="f25"/>
                </a:cubicBezTo>
                <a:cubicBezTo>
                  <a:pt x="f27" y="f25"/>
                  <a:pt x="f28" y="f29"/>
                  <a:pt x="f30" y="f31"/>
                </a:cubicBezTo>
                <a:cubicBezTo>
                  <a:pt x="f32" y="f33"/>
                  <a:pt x="f34" y="f35"/>
                  <a:pt x="f34" y="f36"/>
                </a:cubicBezTo>
                <a:cubicBezTo>
                  <a:pt x="f34" y="f37"/>
                  <a:pt x="f38" y="f39"/>
                  <a:pt x="f40" y="f41"/>
                </a:cubicBezTo>
                <a:cubicBezTo>
                  <a:pt x="f42" y="f43"/>
                  <a:pt x="f44" y="f6"/>
                  <a:pt x="f5" y="f6"/>
                </a:cubicBezTo>
                <a:close/>
                <a:moveTo>
                  <a:pt x="f45" y="f46"/>
                </a:moveTo>
                <a:lnTo>
                  <a:pt x="f47" y="f46"/>
                </a:lnTo>
                <a:cubicBezTo>
                  <a:pt x="f48" y="f46"/>
                  <a:pt x="f49" y="f50"/>
                  <a:pt x="f51" y="f52"/>
                </a:cubicBezTo>
                <a:cubicBezTo>
                  <a:pt x="f53" y="f54"/>
                  <a:pt x="f55" y="f56"/>
                  <a:pt x="f55" y="f57"/>
                </a:cubicBezTo>
                <a:cubicBezTo>
                  <a:pt x="f55" y="f58"/>
                  <a:pt x="f59" y="f60"/>
                  <a:pt x="f61" y="f62"/>
                </a:cubicBezTo>
                <a:cubicBezTo>
                  <a:pt x="f63" y="f64"/>
                  <a:pt x="f65" y="f66"/>
                  <a:pt x="f67" y="f66"/>
                </a:cubicBezTo>
                <a:lnTo>
                  <a:pt x="f45" y="f66"/>
                </a:lnTo>
                <a:close/>
                <a:moveTo>
                  <a:pt x="f68" y="f69"/>
                </a:moveTo>
                <a:lnTo>
                  <a:pt x="f70" y="f69"/>
                </a:lnTo>
                <a:cubicBezTo>
                  <a:pt x="f71" y="f69"/>
                  <a:pt x="f72" y="f73"/>
                  <a:pt x="f74" y="f75"/>
                </a:cubicBezTo>
                <a:cubicBezTo>
                  <a:pt x="f76" y="f77"/>
                  <a:pt x="f78" y="f79"/>
                  <a:pt x="f78" y="f80"/>
                </a:cubicBezTo>
                <a:cubicBezTo>
                  <a:pt x="f78" y="f81"/>
                  <a:pt x="f82" y="f83"/>
                  <a:pt x="f84" y="f85"/>
                </a:cubicBezTo>
                <a:cubicBezTo>
                  <a:pt x="f86" y="f87"/>
                  <a:pt x="f88" y="f89"/>
                  <a:pt x="f90" y="f91"/>
                </a:cubicBezTo>
                <a:cubicBezTo>
                  <a:pt x="f92" y="f93"/>
                  <a:pt x="f94" y="f95"/>
                  <a:pt x="f96" y="f95"/>
                </a:cubicBezTo>
                <a:lnTo>
                  <a:pt x="f68" y="f95"/>
                </a:lnTo>
                <a:close/>
                <a:moveTo>
                  <a:pt x="f97" y="f98"/>
                </a:moveTo>
                <a:lnTo>
                  <a:pt x="f97" y="f99"/>
                </a:lnTo>
                <a:lnTo>
                  <a:pt x="f100" y="f99"/>
                </a:lnTo>
                <a:lnTo>
                  <a:pt x="f100" y="f101"/>
                </a:lnTo>
                <a:lnTo>
                  <a:pt x="f102" y="f101"/>
                </a:lnTo>
                <a:lnTo>
                  <a:pt x="f102" y="f99"/>
                </a:lnTo>
                <a:lnTo>
                  <a:pt x="f103" y="f99"/>
                </a:lnTo>
                <a:lnTo>
                  <a:pt x="f103" y="f98"/>
                </a:lnTo>
                <a:close/>
                <a:moveTo>
                  <a:pt x="f104" y="f98"/>
                </a:moveTo>
                <a:lnTo>
                  <a:pt x="f104" y="f101"/>
                </a:lnTo>
                <a:lnTo>
                  <a:pt x="f105" y="f101"/>
                </a:lnTo>
                <a:lnTo>
                  <a:pt x="f105" y="f106"/>
                </a:lnTo>
                <a:lnTo>
                  <a:pt x="f107" y="f108"/>
                </a:lnTo>
                <a:lnTo>
                  <a:pt x="f109" y="f101"/>
                </a:lnTo>
                <a:lnTo>
                  <a:pt x="f110" y="f101"/>
                </a:lnTo>
                <a:lnTo>
                  <a:pt x="f111" y="f112"/>
                </a:lnTo>
                <a:lnTo>
                  <a:pt x="f113" y="f98"/>
                </a:lnTo>
                <a:lnTo>
                  <a:pt x="f114" y="f98"/>
                </a:lnTo>
                <a:lnTo>
                  <a:pt x="f105" y="f115"/>
                </a:lnTo>
                <a:lnTo>
                  <a:pt x="f105" y="f98"/>
                </a:lnTo>
                <a:close/>
                <a:moveTo>
                  <a:pt x="f116" y="f98"/>
                </a:moveTo>
                <a:lnTo>
                  <a:pt x="f116" y="f101"/>
                </a:lnTo>
                <a:lnTo>
                  <a:pt x="f117" y="f101"/>
                </a:lnTo>
                <a:lnTo>
                  <a:pt x="f117" y="f118"/>
                </a:lnTo>
                <a:lnTo>
                  <a:pt x="f119" y="f118"/>
                </a:lnTo>
                <a:lnTo>
                  <a:pt x="f119" y="f120"/>
                </a:lnTo>
                <a:lnTo>
                  <a:pt x="f121" y="f120"/>
                </a:lnTo>
                <a:lnTo>
                  <a:pt x="f121" y="f122"/>
                </a:lnTo>
                <a:lnTo>
                  <a:pt x="f119" y="f122"/>
                </a:lnTo>
                <a:lnTo>
                  <a:pt x="f119" y="f123"/>
                </a:lnTo>
                <a:lnTo>
                  <a:pt x="f124" y="f123"/>
                </a:lnTo>
                <a:lnTo>
                  <a:pt x="f124" y="f98"/>
                </a:lnTo>
                <a:close/>
                <a:moveTo>
                  <a:pt x="f125" y="f98"/>
                </a:moveTo>
                <a:lnTo>
                  <a:pt x="f125" y="f126"/>
                </a:lnTo>
                <a:cubicBezTo>
                  <a:pt x="f125" y="f127"/>
                  <a:pt x="f128" y="f129"/>
                  <a:pt x="f130" y="f131"/>
                </a:cubicBezTo>
                <a:cubicBezTo>
                  <a:pt x="f132" y="f133"/>
                  <a:pt x="f134" y="f135"/>
                  <a:pt x="f136" y="f135"/>
                </a:cubicBezTo>
                <a:cubicBezTo>
                  <a:pt x="f137" y="f135"/>
                  <a:pt x="f138" y="f139"/>
                  <a:pt x="f140" y="f141"/>
                </a:cubicBezTo>
                <a:cubicBezTo>
                  <a:pt x="f142" y="f143"/>
                  <a:pt x="f144" y="f145"/>
                  <a:pt x="f146" y="f31"/>
                </a:cubicBezTo>
                <a:cubicBezTo>
                  <a:pt x="f147" y="f148"/>
                  <a:pt x="f149" y="f150"/>
                  <a:pt x="f151" y="f152"/>
                </a:cubicBezTo>
                <a:lnTo>
                  <a:pt x="f153" y="f154"/>
                </a:lnTo>
                <a:cubicBezTo>
                  <a:pt x="f155" y="f156"/>
                  <a:pt x="f157" y="f158"/>
                  <a:pt x="f159" y="f160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7" y="f168"/>
                  <a:pt x="f169" y="f170"/>
                  <a:pt x="f171" y="f170"/>
                </a:cubicBezTo>
                <a:cubicBezTo>
                  <a:pt x="f172" y="f170"/>
                  <a:pt x="f173" y="f174"/>
                  <a:pt x="f175" y="f176"/>
                </a:cubicBezTo>
                <a:cubicBezTo>
                  <a:pt x="f177" y="f178"/>
                  <a:pt x="f179" y="f180"/>
                  <a:pt x="f181" y="f182"/>
                </a:cubicBezTo>
                <a:cubicBezTo>
                  <a:pt x="f183" y="f184"/>
                  <a:pt x="f185" y="f186"/>
                  <a:pt x="f185" y="f187"/>
                </a:cubicBezTo>
                <a:lnTo>
                  <a:pt x="f185" y="f98"/>
                </a:lnTo>
                <a:close/>
                <a:moveTo>
                  <a:pt x="f188" y="f98"/>
                </a:moveTo>
                <a:lnTo>
                  <a:pt x="f188" y="f101"/>
                </a:lnTo>
                <a:lnTo>
                  <a:pt x="f68" y="f101"/>
                </a:lnTo>
                <a:lnTo>
                  <a:pt x="f68" y="f189"/>
                </a:lnTo>
                <a:lnTo>
                  <a:pt x="f190" y="f189"/>
                </a:lnTo>
                <a:cubicBezTo>
                  <a:pt x="f191" y="f189"/>
                  <a:pt x="f192" y="f193"/>
                  <a:pt x="f194" y="f195"/>
                </a:cubicBezTo>
                <a:cubicBezTo>
                  <a:pt x="f196" y="f197"/>
                  <a:pt x="f198" y="f199"/>
                  <a:pt x="f200" y="f201"/>
                </a:cubicBezTo>
                <a:lnTo>
                  <a:pt x="f202" y="f101"/>
                </a:lnTo>
                <a:lnTo>
                  <a:pt x="f203" y="f101"/>
                </a:lnTo>
                <a:lnTo>
                  <a:pt x="f204" y="f205"/>
                </a:lnTo>
                <a:cubicBezTo>
                  <a:pt x="f206" y="f207"/>
                  <a:pt x="f208" y="f209"/>
                  <a:pt x="f210" y="f211"/>
                </a:cubicBezTo>
                <a:cubicBezTo>
                  <a:pt x="f212" y="f213"/>
                  <a:pt x="f214" y="f215"/>
                  <a:pt x="f216" y="f217"/>
                </a:cubicBezTo>
                <a:cubicBezTo>
                  <a:pt x="f218" y="f219"/>
                  <a:pt x="f220" y="f221"/>
                  <a:pt x="f222" y="f223"/>
                </a:cubicBezTo>
                <a:cubicBezTo>
                  <a:pt x="f224" y="f225"/>
                  <a:pt x="f226" y="f227"/>
                  <a:pt x="f228" y="f229"/>
                </a:cubicBezTo>
                <a:cubicBezTo>
                  <a:pt x="f230" y="f231"/>
                  <a:pt x="f232" y="f233"/>
                  <a:pt x="f234" y="f235"/>
                </a:cubicBezTo>
                <a:cubicBezTo>
                  <a:pt x="f236" y="f237"/>
                  <a:pt x="f238" y="f239"/>
                  <a:pt x="f238" y="f240"/>
                </a:cubicBezTo>
                <a:cubicBezTo>
                  <a:pt x="f238" y="f241"/>
                  <a:pt x="f242" y="f243"/>
                  <a:pt x="f244" y="f245"/>
                </a:cubicBezTo>
                <a:cubicBezTo>
                  <a:pt x="f246" y="f247"/>
                  <a:pt x="f248" y="f249"/>
                  <a:pt x="f250" y="f251"/>
                </a:cubicBezTo>
                <a:cubicBezTo>
                  <a:pt x="f252" y="f253"/>
                  <a:pt x="f254" y="f98"/>
                  <a:pt x="f255" y="f98"/>
                </a:cubicBezTo>
                <a:close/>
                <a:moveTo>
                  <a:pt x="f256" y="f98"/>
                </a:moveTo>
                <a:lnTo>
                  <a:pt x="f256" y="f101"/>
                </a:lnTo>
                <a:lnTo>
                  <a:pt x="f45" y="f101"/>
                </a:lnTo>
                <a:lnTo>
                  <a:pt x="f45" y="f257"/>
                </a:lnTo>
                <a:lnTo>
                  <a:pt x="f258" y="f257"/>
                </a:lnTo>
                <a:cubicBezTo>
                  <a:pt x="f259" y="f257"/>
                  <a:pt x="f260" y="f261"/>
                  <a:pt x="f262" y="f263"/>
                </a:cubicBezTo>
                <a:cubicBezTo>
                  <a:pt x="f264" y="f265"/>
                  <a:pt x="f266" y="f267"/>
                  <a:pt x="f266" y="f268"/>
                </a:cubicBezTo>
                <a:cubicBezTo>
                  <a:pt x="f266" y="f269"/>
                  <a:pt x="f270" y="f271"/>
                  <a:pt x="f272" y="f273"/>
                </a:cubicBezTo>
                <a:cubicBezTo>
                  <a:pt x="f274" y="f275"/>
                  <a:pt x="f276" y="f98"/>
                  <a:pt x="f277" y="f98"/>
                </a:cubicBezTo>
                <a:close/>
                <a:moveTo>
                  <a:pt x="f278" y="f279"/>
                </a:moveTo>
                <a:cubicBezTo>
                  <a:pt x="f280" y="f279"/>
                  <a:pt x="f281" y="f282"/>
                  <a:pt x="f283" y="f284"/>
                </a:cubicBezTo>
                <a:cubicBezTo>
                  <a:pt x="f285" y="f286"/>
                  <a:pt x="f287" y="f288"/>
                  <a:pt x="f287" y="f289"/>
                </a:cubicBezTo>
                <a:cubicBezTo>
                  <a:pt x="f287" y="f290"/>
                  <a:pt x="f291" y="f292"/>
                  <a:pt x="f293" y="f294"/>
                </a:cubicBezTo>
                <a:cubicBezTo>
                  <a:pt x="f295" y="f296"/>
                  <a:pt x="f297" y="f298"/>
                  <a:pt x="f299" y="f300"/>
                </a:cubicBezTo>
                <a:cubicBezTo>
                  <a:pt x="f301" y="f302"/>
                  <a:pt x="f303" y="f170"/>
                  <a:pt x="f304" y="f170"/>
                </a:cubicBezTo>
                <a:cubicBezTo>
                  <a:pt x="f305" y="f170"/>
                  <a:pt x="f306" y="f307"/>
                  <a:pt x="f308" y="f309"/>
                </a:cubicBezTo>
                <a:cubicBezTo>
                  <a:pt x="f310" y="f311"/>
                  <a:pt x="f312" y="f313"/>
                  <a:pt x="f314" y="f315"/>
                </a:cubicBezTo>
                <a:cubicBezTo>
                  <a:pt x="f316" y="f317"/>
                  <a:pt x="f318" y="f319"/>
                  <a:pt x="f318" y="f320"/>
                </a:cubicBezTo>
                <a:cubicBezTo>
                  <a:pt x="f318" y="f321"/>
                  <a:pt x="f322" y="f323"/>
                  <a:pt x="f324" y="f325"/>
                </a:cubicBezTo>
                <a:cubicBezTo>
                  <a:pt x="f326" y="f327"/>
                  <a:pt x="f328" y="f279"/>
                  <a:pt x="f278" y="f279"/>
                </a:cubicBezTo>
                <a:close/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  <a:effectLst>
            <a:outerShdw dist="50794" dir="2700000" algn="tl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u-HU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Szövegdoboz 3">
            <a:extLst>
              <a:ext uri="{FF2B5EF4-FFF2-40B4-BE49-F238E27FC236}">
                <a16:creationId xmlns:a16="http://schemas.microsoft.com/office/drawing/2014/main" id="{1D136119-40F2-26FD-A4E2-7210FF57E6AF}"/>
              </a:ext>
            </a:extLst>
          </p:cNvPr>
          <p:cNvSpPr txBox="1"/>
          <p:nvPr/>
        </p:nvSpPr>
        <p:spPr>
          <a:xfrm>
            <a:off x="1729404" y="2743200"/>
            <a:ext cx="342900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u-HU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Szövegdoboz 5">
            <a:extLst>
              <a:ext uri="{FF2B5EF4-FFF2-40B4-BE49-F238E27FC236}">
                <a16:creationId xmlns:a16="http://schemas.microsoft.com/office/drawing/2014/main" id="{F8430002-CECD-0AFA-53C3-4C8D5B3C255C}"/>
              </a:ext>
            </a:extLst>
          </p:cNvPr>
          <p:cNvSpPr txBox="1"/>
          <p:nvPr/>
        </p:nvSpPr>
        <p:spPr>
          <a:xfrm>
            <a:off x="192152" y="1955691"/>
            <a:ext cx="5741508" cy="31085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2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A projekt célja egy dinamikus HTML weboldal készítése, amely magában foglalja a felhasználóbarát regisztrációs és bejelentkezési funkciókat. Az oldal létrehozása olyan felhasználói élményt biztosít, amely egyszerű és intuitív.</a:t>
            </a:r>
          </a:p>
        </p:txBody>
      </p:sp>
      <p:pic>
        <p:nvPicPr>
          <p:cNvPr id="9" name="Kép 8" descr="A képen képernyőkép, Magenta, ibolya, lila látható&#10;&#10;Automatikusan generált leírás">
            <a:extLst>
              <a:ext uri="{FF2B5EF4-FFF2-40B4-BE49-F238E27FC236}">
                <a16:creationId xmlns:a16="http://schemas.microsoft.com/office/drawing/2014/main" id="{B6C702A0-617F-B3EC-77B2-931DBA7D3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58" y="1762122"/>
            <a:ext cx="6131892" cy="3238404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FFEF67-169B-90F3-7B3B-C24F6EC7C64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Tartalom helye 6" descr="A képen Magenta, lila, sötétség, ibolya látható">
            <a:extLst>
              <a:ext uri="{FF2B5EF4-FFF2-40B4-BE49-F238E27FC236}">
                <a16:creationId xmlns:a16="http://schemas.microsoft.com/office/drawing/2014/main" id="{61914BB1-3A13-E7E3-8FB9-87EDDDFA7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1996" cy="6858000"/>
          </a:xfrm>
        </p:spPr>
      </p:pic>
      <p:sp>
        <p:nvSpPr>
          <p:cNvPr id="4" name="Szövegdoboz 7">
            <a:extLst>
              <a:ext uri="{FF2B5EF4-FFF2-40B4-BE49-F238E27FC236}">
                <a16:creationId xmlns:a16="http://schemas.microsoft.com/office/drawing/2014/main" id="{37DE8977-5D77-F7F3-4671-E989C1708127}"/>
              </a:ext>
            </a:extLst>
          </p:cNvPr>
          <p:cNvSpPr txBox="1"/>
          <p:nvPr/>
        </p:nvSpPr>
        <p:spPr>
          <a:xfrm>
            <a:off x="1789041" y="2365516"/>
            <a:ext cx="18472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u-HU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Szövegdoboz 8">
            <a:extLst>
              <a:ext uri="{FF2B5EF4-FFF2-40B4-BE49-F238E27FC236}">
                <a16:creationId xmlns:a16="http://schemas.microsoft.com/office/drawing/2014/main" id="{27E15B77-CB87-A097-008F-58DF1738E6D8}"/>
              </a:ext>
            </a:extLst>
          </p:cNvPr>
          <p:cNvSpPr txBox="1"/>
          <p:nvPr/>
        </p:nvSpPr>
        <p:spPr>
          <a:xfrm>
            <a:off x="69576" y="1874730"/>
            <a:ext cx="5824325" cy="31085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2800" b="0" i="0" u="none" strike="noStrike" kern="1200" cap="none" spc="0" baseline="0">
                <a:solidFill>
                  <a:srgbClr val="FFFFFF"/>
                </a:solidFill>
                <a:uFillTx/>
                <a:latin typeface="Söhne"/>
              </a:rPr>
              <a:t>Az oldal lehetővé teszi a felhasználók számára, hogy regisztráljanak egy személyes fiókot. A regisztráció során a felhasználóknak meg kell adniuk alapvető információkat, és könnyen elérhetik majd a bejelentkezési lehetőséget.</a:t>
            </a:r>
            <a:endParaRPr lang="hu-HU" sz="2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6" name="Kép 9" descr="A képen Mobiltelefon, kütyü, Hordozható kommunikációs eszköz, Kommunikációs eszköz látható">
            <a:extLst>
              <a:ext uri="{FF2B5EF4-FFF2-40B4-BE49-F238E27FC236}">
                <a16:creationId xmlns:a16="http://schemas.microsoft.com/office/drawing/2014/main" id="{31F18087-34E5-637B-17BC-ACD603E7F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750" y="-1207209"/>
            <a:ext cx="1123953" cy="11239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Kép 10" descr="A képen képernyőkép, képernyő, Téglalap, tervezés látható&#10;&#10;Automatikusan generált leírás">
            <a:extLst>
              <a:ext uri="{FF2B5EF4-FFF2-40B4-BE49-F238E27FC236}">
                <a16:creationId xmlns:a16="http://schemas.microsoft.com/office/drawing/2014/main" id="{22AAAFB7-EACC-27B2-C97A-1CEC80C27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02" y="-1120615"/>
            <a:ext cx="954103" cy="9541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Kép 11" descr="A képen képernyőkép, Mobiltelefon, kütyü, Kommunikációs eszköz látható&#10;&#10;Automatikusan generált leírás">
            <a:extLst>
              <a:ext uri="{FF2B5EF4-FFF2-40B4-BE49-F238E27FC236}">
                <a16:creationId xmlns:a16="http://schemas.microsoft.com/office/drawing/2014/main" id="{7CD22F36-624C-B178-BA27-87F0007C0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021" y="-1215969"/>
            <a:ext cx="1123953" cy="11239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82325A4-B316-D536-3F4B-C3CF9725F8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Tartalom helye 6" descr="A képen Magenta, lila, sötétség, ibolya látható">
            <a:extLst>
              <a:ext uri="{FF2B5EF4-FFF2-40B4-BE49-F238E27FC236}">
                <a16:creationId xmlns:a16="http://schemas.microsoft.com/office/drawing/2014/main" id="{86A26E96-A4F4-A043-747A-B9180E08E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1996" cy="6858000"/>
          </a:xfrm>
        </p:spPr>
      </p:pic>
      <p:sp>
        <p:nvSpPr>
          <p:cNvPr id="4" name="Szövegdoboz 7">
            <a:extLst>
              <a:ext uri="{FF2B5EF4-FFF2-40B4-BE49-F238E27FC236}">
                <a16:creationId xmlns:a16="http://schemas.microsoft.com/office/drawing/2014/main" id="{A34CD182-D015-5038-4ECE-2A6D54F1065F}"/>
              </a:ext>
            </a:extLst>
          </p:cNvPr>
          <p:cNvSpPr txBox="1"/>
          <p:nvPr/>
        </p:nvSpPr>
        <p:spPr>
          <a:xfrm>
            <a:off x="1789041" y="2365516"/>
            <a:ext cx="18472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u-HU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Szövegdoboz 8">
            <a:extLst>
              <a:ext uri="{FF2B5EF4-FFF2-40B4-BE49-F238E27FC236}">
                <a16:creationId xmlns:a16="http://schemas.microsoft.com/office/drawing/2014/main" id="{149FB8FE-EC38-FF8C-1DC7-1E310D870381}"/>
              </a:ext>
            </a:extLst>
          </p:cNvPr>
          <p:cNvSpPr txBox="1"/>
          <p:nvPr/>
        </p:nvSpPr>
        <p:spPr>
          <a:xfrm>
            <a:off x="347865" y="5538767"/>
            <a:ext cx="11946837" cy="9541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2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A weboldal reszponzív tervezésű így a felhasználók bármely eszközön (számítógép, tablet, mobil) egyaránt könnyedén hozzáférhetnek az oldalhoz. </a:t>
            </a:r>
          </a:p>
        </p:txBody>
      </p:sp>
      <p:pic>
        <p:nvPicPr>
          <p:cNvPr id="6" name="Kép 18" descr="A képen Mobiltelefon, kütyü, Hordozható kommunikációs eszköz, Kommunikációs eszköz látható">
            <a:extLst>
              <a:ext uri="{FF2B5EF4-FFF2-40B4-BE49-F238E27FC236}">
                <a16:creationId xmlns:a16="http://schemas.microsoft.com/office/drawing/2014/main" id="{E8A021D3-C1B3-351F-A502-B416EB7B9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069" y="4475923"/>
            <a:ext cx="1123953" cy="11239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Kép 20" descr="A képen képernyőkép, képernyő, Téglalap, tervezés látható&#10;&#10;Automatikusan generált leírás">
            <a:extLst>
              <a:ext uri="{FF2B5EF4-FFF2-40B4-BE49-F238E27FC236}">
                <a16:creationId xmlns:a16="http://schemas.microsoft.com/office/drawing/2014/main" id="{65AC0EDA-1F72-8627-4A67-802585CAC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513" y="4629067"/>
            <a:ext cx="954103" cy="9541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Kép 22" descr="A képen képernyőkép, Mobiltelefon, kütyü, Kommunikációs eszköz látható&#10;&#10;Automatikusan generált leírás">
            <a:extLst>
              <a:ext uri="{FF2B5EF4-FFF2-40B4-BE49-F238E27FC236}">
                <a16:creationId xmlns:a16="http://schemas.microsoft.com/office/drawing/2014/main" id="{783B3641-CCDB-FB67-8CF7-6C449DB0E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6107" y="4502048"/>
            <a:ext cx="1123953" cy="112395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Szövegdoboz 27">
            <a:extLst>
              <a:ext uri="{FF2B5EF4-FFF2-40B4-BE49-F238E27FC236}">
                <a16:creationId xmlns:a16="http://schemas.microsoft.com/office/drawing/2014/main" id="{AFDC861E-7E75-C25F-3FA8-E7ED4A7A2B58}"/>
              </a:ext>
            </a:extLst>
          </p:cNvPr>
          <p:cNvSpPr txBox="1"/>
          <p:nvPr/>
        </p:nvSpPr>
        <p:spPr>
          <a:xfrm>
            <a:off x="1799530" y="-2150239"/>
            <a:ext cx="8592927" cy="22467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2800" b="0" i="0" u="none" strike="noStrike" kern="1200" cap="none" spc="0" baseline="0">
                <a:solidFill>
                  <a:srgbClr val="FFFFFF"/>
                </a:solidFill>
                <a:uFillTx/>
                <a:latin typeface="Söhne"/>
              </a:rPr>
              <a:t>Egyszerűen kitölthető űrlap és kattintható gombok biztosítják a gyors regisztrációt és az interaktív felhasználói élményt. Páratlan animációk segítik a felhasználókat annak érdekében, hogy sikeresen töltse ki a mezőket.</a:t>
            </a:r>
            <a:endParaRPr lang="hu-HU" sz="2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1" name="Kép 10" descr="A képen szöveg, képernyőkép, multimédia, Magenta látható&#10;&#10;Automatikusan generált leírás">
            <a:extLst>
              <a:ext uri="{FF2B5EF4-FFF2-40B4-BE49-F238E27FC236}">
                <a16:creationId xmlns:a16="http://schemas.microsoft.com/office/drawing/2014/main" id="{F5AAA7DC-8246-6FB5-AED1-90046EEDC1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99" y="167583"/>
            <a:ext cx="2991768" cy="430834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Kép 12" descr="A képen szöveg, képernyőkép, multimédia, Operációs rendszer látható&#10;&#10;Automatikusan generált leírás">
            <a:extLst>
              <a:ext uri="{FF2B5EF4-FFF2-40B4-BE49-F238E27FC236}">
                <a16:creationId xmlns:a16="http://schemas.microsoft.com/office/drawing/2014/main" id="{22E373A2-0CBE-8FE6-555E-030DFD9575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7" y="245718"/>
            <a:ext cx="1975128" cy="4256330"/>
          </a:xfrm>
          <a:prstGeom prst="rect">
            <a:avLst/>
          </a:prstGeom>
          <a:ln w="19050">
            <a:solidFill>
              <a:schemeClr val="bg1">
                <a:lumMod val="95000"/>
              </a:schemeClr>
            </a:solidFill>
          </a:ln>
        </p:spPr>
      </p:pic>
      <p:pic>
        <p:nvPicPr>
          <p:cNvPr id="17" name="Kép 16" descr="A képen képernyőkép, Magenta, ibolya, lila látható">
            <a:extLst>
              <a:ext uri="{FF2B5EF4-FFF2-40B4-BE49-F238E27FC236}">
                <a16:creationId xmlns:a16="http://schemas.microsoft.com/office/drawing/2014/main" id="{FC27EFD2-D800-0014-1DBB-1DE91C1883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923" y="1159377"/>
            <a:ext cx="5266958" cy="278161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AD32F0-B882-F718-413F-DC92FE2CDC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Tartalom helye 6" descr="A képen Magenta, lila, sötétség, ibolya látható">
            <a:extLst>
              <a:ext uri="{FF2B5EF4-FFF2-40B4-BE49-F238E27FC236}">
                <a16:creationId xmlns:a16="http://schemas.microsoft.com/office/drawing/2014/main" id="{55DF1C9C-D89D-62D7-0C5F-AAA81BEB0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1996" cy="6858000"/>
          </a:xfrm>
        </p:spPr>
      </p:pic>
      <p:sp>
        <p:nvSpPr>
          <p:cNvPr id="4" name="Szövegdoboz 7">
            <a:extLst>
              <a:ext uri="{FF2B5EF4-FFF2-40B4-BE49-F238E27FC236}">
                <a16:creationId xmlns:a16="http://schemas.microsoft.com/office/drawing/2014/main" id="{E1137B97-30D0-35F3-BD57-F8CB4A9AB025}"/>
              </a:ext>
            </a:extLst>
          </p:cNvPr>
          <p:cNvSpPr txBox="1"/>
          <p:nvPr/>
        </p:nvSpPr>
        <p:spPr>
          <a:xfrm>
            <a:off x="1789041" y="2365516"/>
            <a:ext cx="18472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u-HU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Szövegdoboz 8">
            <a:extLst>
              <a:ext uri="{FF2B5EF4-FFF2-40B4-BE49-F238E27FC236}">
                <a16:creationId xmlns:a16="http://schemas.microsoft.com/office/drawing/2014/main" id="{F1F08B80-7B34-2901-5B70-979D7D837AA3}"/>
              </a:ext>
            </a:extLst>
          </p:cNvPr>
          <p:cNvSpPr txBox="1"/>
          <p:nvPr/>
        </p:nvSpPr>
        <p:spPr>
          <a:xfrm>
            <a:off x="653914" y="368302"/>
            <a:ext cx="10884176" cy="18158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2800" b="0" i="0" u="none" strike="noStrike" kern="1200" cap="none" spc="0" baseline="0">
                <a:solidFill>
                  <a:srgbClr val="FFFFFF"/>
                </a:solidFill>
                <a:uFillTx/>
                <a:latin typeface="Söhne"/>
              </a:rPr>
              <a:t>Egyszerűen kitölthető űrlap és kattintható gombok biztosítják a gyors regisztrációt és az interaktív felhasználói élményt. Páratlan animációk segítik a felhasználókat annak érdekében, hogy sikeresen töltse ki a mezőket.</a:t>
            </a:r>
            <a:endParaRPr lang="hu-HU" sz="2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0" name="Kép 9" descr="A képen képernyőkép, Magenta, ibolya, lila látható&#10;&#10;Automatikusan generált leírás">
            <a:extLst>
              <a:ext uri="{FF2B5EF4-FFF2-40B4-BE49-F238E27FC236}">
                <a16:creationId xmlns:a16="http://schemas.microsoft.com/office/drawing/2014/main" id="{8BD34B11-EB34-6CF8-64CF-A64735A0B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623" y="3075950"/>
            <a:ext cx="6758548" cy="3565838"/>
          </a:xfrm>
          <a:prstGeom prst="rect">
            <a:avLst/>
          </a:prstGeom>
        </p:spPr>
      </p:pic>
      <p:sp>
        <p:nvSpPr>
          <p:cNvPr id="11" name="Nyíl: lefelé mutató 4">
            <a:extLst>
              <a:ext uri="{FF2B5EF4-FFF2-40B4-BE49-F238E27FC236}">
                <a16:creationId xmlns:a16="http://schemas.microsoft.com/office/drawing/2014/main" id="{636FC531-76CC-5834-34DF-1D7406E4425B}"/>
              </a:ext>
            </a:extLst>
          </p:cNvPr>
          <p:cNvSpPr/>
          <p:nvPr/>
        </p:nvSpPr>
        <p:spPr>
          <a:xfrm>
            <a:off x="9020168" y="2240617"/>
            <a:ext cx="381003" cy="619121"/>
          </a:xfrm>
          <a:custGeom>
            <a:avLst>
              <a:gd name="f0" fmla="val 1495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BFBFB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u-HU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2" name="Nyíl: lefelé mutató 3">
            <a:extLst>
              <a:ext uri="{FF2B5EF4-FFF2-40B4-BE49-F238E27FC236}">
                <a16:creationId xmlns:a16="http://schemas.microsoft.com/office/drawing/2014/main" id="{ED892E71-DDC6-ED42-9A2F-7B653D41B421}"/>
              </a:ext>
            </a:extLst>
          </p:cNvPr>
          <p:cNvSpPr/>
          <p:nvPr/>
        </p:nvSpPr>
        <p:spPr>
          <a:xfrm>
            <a:off x="2690249" y="2240617"/>
            <a:ext cx="381003" cy="619121"/>
          </a:xfrm>
          <a:custGeom>
            <a:avLst>
              <a:gd name="f0" fmla="val 1495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BFBFB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u-HU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157</Words>
  <Application>Microsoft Office PowerPoint</Application>
  <PresentationFormat>Szélesvásznú</PresentationFormat>
  <Paragraphs>8</Paragraphs>
  <Slides>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11" baseType="lpstr">
      <vt:lpstr>Arial</vt:lpstr>
      <vt:lpstr>Bahnschrift SemiBold Condensed</vt:lpstr>
      <vt:lpstr>Calibri</vt:lpstr>
      <vt:lpstr>Calibri Light</vt:lpstr>
      <vt:lpstr>Söhne</vt:lpstr>
      <vt:lpstr>Office téma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O365 felhasználó</dc:creator>
  <cp:lastModifiedBy>O365 felhasználó</cp:lastModifiedBy>
  <cp:revision>3</cp:revision>
  <dcterms:created xsi:type="dcterms:W3CDTF">2023-10-15T18:58:31Z</dcterms:created>
  <dcterms:modified xsi:type="dcterms:W3CDTF">2023-10-16T07:21:48Z</dcterms:modified>
</cp:coreProperties>
</file>